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Manrope SemiBold"/>
      <p:regular r:id="rId73"/>
      <p:bold r:id="rId74"/>
    </p:embeddedFont>
    <p:embeddedFont>
      <p:font typeface="Alegreya Sans"/>
      <p:regular r:id="rId75"/>
      <p:bold r:id="rId76"/>
      <p:italic r:id="rId77"/>
      <p:boldItalic r:id="rId78"/>
    </p:embeddedFont>
    <p:embeddedFont>
      <p:font typeface="Anaheim"/>
      <p:regular r:id="rId79"/>
    </p:embeddedFont>
    <p:embeddedFont>
      <p:font typeface="Bebas Neue"/>
      <p:regular r:id="rId80"/>
    </p:embeddedFont>
    <p:embeddedFont>
      <p:font typeface="Manrope"/>
      <p:regular r:id="rId81"/>
      <p:bold r:id="rId82"/>
    </p:embeddedFont>
    <p:embeddedFont>
      <p:font typeface="Manrope ExtraBold"/>
      <p:bold r:id="rId83"/>
    </p:embeddedFont>
    <p:embeddedFont>
      <p:font typeface="Proxima Nova Semibold"/>
      <p:regular r:id="rId84"/>
      <p:bold r:id="rId85"/>
      <p:boldItalic r:id="rId86"/>
    </p:embeddedFont>
    <p:embeddedFont>
      <p:font typeface="Alegreya Sans Medium"/>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4566AD-F6B5-440A-BE39-7A64DADA6981}">
  <a:tblStyle styleId="{7D4566AD-F6B5-440A-BE39-7A64DADA69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regular.fntdata"/><Relationship Id="rId83" Type="http://schemas.openxmlformats.org/officeDocument/2006/relationships/font" Target="fonts/ManropeExtraBold-bold.fntdata"/><Relationship Id="rId42" Type="http://schemas.openxmlformats.org/officeDocument/2006/relationships/slide" Target="slides/slide36.xml"/><Relationship Id="rId86" Type="http://schemas.openxmlformats.org/officeDocument/2006/relationships/font" Target="fonts/ProximaNovaSemibold-boldItalic.fntdata"/><Relationship Id="rId41" Type="http://schemas.openxmlformats.org/officeDocument/2006/relationships/slide" Target="slides/slide35.xml"/><Relationship Id="rId85" Type="http://schemas.openxmlformats.org/officeDocument/2006/relationships/font" Target="fonts/ProximaNovaSemibold-bold.fntdata"/><Relationship Id="rId44" Type="http://schemas.openxmlformats.org/officeDocument/2006/relationships/slide" Target="slides/slide38.xml"/><Relationship Id="rId88" Type="http://schemas.openxmlformats.org/officeDocument/2006/relationships/font" Target="fonts/AlegreyaSansMedium-bold.fntdata"/><Relationship Id="rId43" Type="http://schemas.openxmlformats.org/officeDocument/2006/relationships/slide" Target="slides/slide37.xml"/><Relationship Id="rId87" Type="http://schemas.openxmlformats.org/officeDocument/2006/relationships/font" Target="fonts/AlegreyaSansMedium-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AlegreyaSansMedium-italic.fntdata"/><Relationship Id="rId80" Type="http://schemas.openxmlformats.org/officeDocument/2006/relationships/font" Target="fonts/BebasNeue-regular.fntdata"/><Relationship Id="rId82" Type="http://schemas.openxmlformats.org/officeDocument/2006/relationships/font" Target="fonts/Manrope-bold.fntdata"/><Relationship Id="rId81" Type="http://schemas.openxmlformats.org/officeDocument/2006/relationships/font" Target="fonts/Manrop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nropeSemiBold-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AlegreyaSans-regular.fntdata"/><Relationship Id="rId30" Type="http://schemas.openxmlformats.org/officeDocument/2006/relationships/slide" Target="slides/slide24.xml"/><Relationship Id="rId74" Type="http://schemas.openxmlformats.org/officeDocument/2006/relationships/font" Target="fonts/ManropeSemiBold-bold.fntdata"/><Relationship Id="rId33" Type="http://schemas.openxmlformats.org/officeDocument/2006/relationships/slide" Target="slides/slide27.xml"/><Relationship Id="rId77" Type="http://schemas.openxmlformats.org/officeDocument/2006/relationships/font" Target="fonts/AlegreyaSans-italic.fntdata"/><Relationship Id="rId32" Type="http://schemas.openxmlformats.org/officeDocument/2006/relationships/slide" Target="slides/slide26.xml"/><Relationship Id="rId76" Type="http://schemas.openxmlformats.org/officeDocument/2006/relationships/font" Target="fonts/AlegreyaSans-bold.fntdata"/><Relationship Id="rId35" Type="http://schemas.openxmlformats.org/officeDocument/2006/relationships/slide" Target="slides/slide29.xml"/><Relationship Id="rId79" Type="http://schemas.openxmlformats.org/officeDocument/2006/relationships/font" Target="fonts/Anaheim-regular.fntdata"/><Relationship Id="rId34" Type="http://schemas.openxmlformats.org/officeDocument/2006/relationships/slide" Target="slides/slide28.xml"/><Relationship Id="rId78" Type="http://schemas.openxmlformats.org/officeDocument/2006/relationships/font" Target="fonts/AlegreyaSans-boldItalic.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AlegreyaSansMedium-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56138dbb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56138dbb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56138dbb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56138dbb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56138dbb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56138dbb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56138dbb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156138dbb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56138dbb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56138dbb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56138dbb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56138dbb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56138dbb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156138dbb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56138dbb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56138dbb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56138dbb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56138dbb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56138dbb6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56138dbb6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04c2dd0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04c2dd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156138dbb6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156138dbb6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56138dbb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156138dbb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156138dbb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156138dbb6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156138dbb6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156138dbb6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156138dbb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156138dbb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156138dbb6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156138dbb6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156138dbb6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156138dbb6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156138dbb6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156138dbb6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156138dbb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156138dbb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156138dbb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156138dbb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55c00fb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55c00fb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156138dbb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156138dbb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156138dbb6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156138dbb6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156138dbb6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156138dbb6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156138dbb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156138dbb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56138dbb6_0_18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156138dbb6_0_18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156138dbb6_0_18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156138dbb6_0_18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156138dbb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156138dbb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156138dbb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156138dbb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156138dbb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156138dbb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156138dbb6_0_9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156138dbb6_0_9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56138dbb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56138dbb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156138dbb6_0_9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156138dbb6_0_9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156138dbb6_0_9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156138dbb6_0_9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56138dbb6_0_9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56138dbb6_0_9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156138dbb6_0_9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156138dbb6_0_9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1156138dbb6_0_9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1156138dbb6_0_9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1156138dbb6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0" name="Google Shape;3850;g1156138dbb6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7" name="Shape 4267"/>
        <p:cNvGrpSpPr/>
        <p:nvPr/>
      </p:nvGrpSpPr>
      <p:grpSpPr>
        <a:xfrm>
          <a:off x="0" y="0"/>
          <a:ext cx="0" cy="0"/>
          <a:chOff x="0" y="0"/>
          <a:chExt cx="0" cy="0"/>
        </a:xfrm>
      </p:grpSpPr>
      <p:sp>
        <p:nvSpPr>
          <p:cNvPr id="4268" name="Google Shape;4268;g1156138dbb6_0_1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9" name="Google Shape;4269;g1156138dbb6_0_1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7" name="Shape 4437"/>
        <p:cNvGrpSpPr/>
        <p:nvPr/>
      </p:nvGrpSpPr>
      <p:grpSpPr>
        <a:xfrm>
          <a:off x="0" y="0"/>
          <a:ext cx="0" cy="0"/>
          <a:chOff x="0" y="0"/>
          <a:chExt cx="0" cy="0"/>
        </a:xfrm>
      </p:grpSpPr>
      <p:sp>
        <p:nvSpPr>
          <p:cNvPr id="4438" name="Google Shape;4438;g1156138dbb6_0_12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9" name="Google Shape;4439;g1156138dbb6_0_1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g1156138dbb6_0_12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1156138dbb6_0_12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2" name="Shape 5222"/>
        <p:cNvGrpSpPr/>
        <p:nvPr/>
      </p:nvGrpSpPr>
      <p:grpSpPr>
        <a:xfrm>
          <a:off x="0" y="0"/>
          <a:ext cx="0" cy="0"/>
          <a:chOff x="0" y="0"/>
          <a:chExt cx="0" cy="0"/>
        </a:xfrm>
      </p:grpSpPr>
      <p:sp>
        <p:nvSpPr>
          <p:cNvPr id="5223" name="Google Shape;5223;g1156138dbb6_0_13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4" name="Google Shape;5224;g1156138dbb6_0_13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56138db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56138db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6" name="Shape 5636"/>
        <p:cNvGrpSpPr/>
        <p:nvPr/>
      </p:nvGrpSpPr>
      <p:grpSpPr>
        <a:xfrm>
          <a:off x="0" y="0"/>
          <a:ext cx="0" cy="0"/>
          <a:chOff x="0" y="0"/>
          <a:chExt cx="0" cy="0"/>
        </a:xfrm>
      </p:grpSpPr>
      <p:sp>
        <p:nvSpPr>
          <p:cNvPr id="5637" name="Google Shape;5637;g1156138dbb6_0_13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8" name="Google Shape;5638;g1156138dbb6_0_13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7" name="Shape 5997"/>
        <p:cNvGrpSpPr/>
        <p:nvPr/>
      </p:nvGrpSpPr>
      <p:grpSpPr>
        <a:xfrm>
          <a:off x="0" y="0"/>
          <a:ext cx="0" cy="0"/>
          <a:chOff x="0" y="0"/>
          <a:chExt cx="0" cy="0"/>
        </a:xfrm>
      </p:grpSpPr>
      <p:sp>
        <p:nvSpPr>
          <p:cNvPr id="5998" name="Google Shape;5998;g1156138dbb6_0_13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9" name="Google Shape;5999;g1156138dbb6_0_1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7" name="Shape 6507"/>
        <p:cNvGrpSpPr/>
        <p:nvPr/>
      </p:nvGrpSpPr>
      <p:grpSpPr>
        <a:xfrm>
          <a:off x="0" y="0"/>
          <a:ext cx="0" cy="0"/>
          <a:chOff x="0" y="0"/>
          <a:chExt cx="0" cy="0"/>
        </a:xfrm>
      </p:grpSpPr>
      <p:sp>
        <p:nvSpPr>
          <p:cNvPr id="6508" name="Google Shape;6508;g1156138dbb6_0_14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9" name="Google Shape;6509;g1156138dbb6_0_14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7" name="Shape 7127"/>
        <p:cNvGrpSpPr/>
        <p:nvPr/>
      </p:nvGrpSpPr>
      <p:grpSpPr>
        <a:xfrm>
          <a:off x="0" y="0"/>
          <a:ext cx="0" cy="0"/>
          <a:chOff x="0" y="0"/>
          <a:chExt cx="0" cy="0"/>
        </a:xfrm>
      </p:grpSpPr>
      <p:sp>
        <p:nvSpPr>
          <p:cNvPr id="7128" name="Google Shape;7128;g1156138dbb6_0_15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9" name="Google Shape;7129;g1156138dbb6_0_15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1" name="Shape 7721"/>
        <p:cNvGrpSpPr/>
        <p:nvPr/>
      </p:nvGrpSpPr>
      <p:grpSpPr>
        <a:xfrm>
          <a:off x="0" y="0"/>
          <a:ext cx="0" cy="0"/>
          <a:chOff x="0" y="0"/>
          <a:chExt cx="0" cy="0"/>
        </a:xfrm>
      </p:grpSpPr>
      <p:sp>
        <p:nvSpPr>
          <p:cNvPr id="7722" name="Google Shape;7722;g1156138dbb6_0_15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3" name="Google Shape;7723;g1156138dbb6_0_15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2" name="Shape 8042"/>
        <p:cNvGrpSpPr/>
        <p:nvPr/>
      </p:nvGrpSpPr>
      <p:grpSpPr>
        <a:xfrm>
          <a:off x="0" y="0"/>
          <a:ext cx="0" cy="0"/>
          <a:chOff x="0" y="0"/>
          <a:chExt cx="0" cy="0"/>
        </a:xfrm>
      </p:grpSpPr>
      <p:sp>
        <p:nvSpPr>
          <p:cNvPr id="8043" name="Google Shape;8043;g1156138dbb6_0_15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4" name="Google Shape;8044;g1156138dbb6_0_15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1156138dbb6_0_17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1156138dbb6_0_17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56138dbb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156138dbb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56138dbb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56138dbb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55c00fb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55c00fb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56138dbb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56138dbb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052321" y="1145474"/>
            <a:ext cx="6324300" cy="1940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200"/>
              <a:buNone/>
              <a:defRPr sz="50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2002420" y="3605605"/>
            <a:ext cx="3398700" cy="39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Alegreya Sans"/>
                <a:ea typeface="Alegreya Sans"/>
                <a:cs typeface="Alegreya Sans"/>
                <a:sym typeface="Alegreya Sa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6" name="Shape 86"/>
        <p:cNvGrpSpPr/>
        <p:nvPr/>
      </p:nvGrpSpPr>
      <p:grpSpPr>
        <a:xfrm>
          <a:off x="0" y="0"/>
          <a:ext cx="0" cy="0"/>
          <a:chOff x="0" y="0"/>
          <a:chExt cx="0" cy="0"/>
        </a:xfrm>
      </p:grpSpPr>
      <p:sp>
        <p:nvSpPr>
          <p:cNvPr id="87" name="Google Shape;87;p11"/>
          <p:cNvSpPr txBox="1"/>
          <p:nvPr>
            <p:ph hasCustomPrompt="1" type="title"/>
          </p:nvPr>
        </p:nvSpPr>
        <p:spPr>
          <a:xfrm>
            <a:off x="1284000" y="1647050"/>
            <a:ext cx="6576000" cy="151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8" name="Google Shape;88;p11"/>
          <p:cNvSpPr txBox="1"/>
          <p:nvPr>
            <p:ph idx="1" type="subTitle"/>
          </p:nvPr>
        </p:nvSpPr>
        <p:spPr>
          <a:xfrm>
            <a:off x="1284000" y="3215350"/>
            <a:ext cx="6576000" cy="28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lt1"/>
                </a:solidFill>
                <a:latin typeface="Anaheim"/>
                <a:ea typeface="Anaheim"/>
                <a:cs typeface="Anaheim"/>
                <a:sym typeface="Anaheim"/>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1"/>
        </a:solidFill>
      </p:bgPr>
    </p:bg>
    <p:spTree>
      <p:nvGrpSpPr>
        <p:cNvPr id="90" name="Shape 90"/>
        <p:cNvGrpSpPr/>
        <p:nvPr/>
      </p:nvGrpSpPr>
      <p:grpSpPr>
        <a:xfrm>
          <a:off x="0" y="0"/>
          <a:ext cx="0" cy="0"/>
          <a:chOff x="0" y="0"/>
          <a:chExt cx="0" cy="0"/>
        </a:xfrm>
      </p:grpSpPr>
      <p:sp>
        <p:nvSpPr>
          <p:cNvPr id="91" name="Google Shape;91;p13"/>
          <p:cNvSpPr txBox="1"/>
          <p:nvPr>
            <p:ph type="title"/>
          </p:nvPr>
        </p:nvSpPr>
        <p:spPr>
          <a:xfrm>
            <a:off x="1731402" y="1513884"/>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3"/>
          <p:cNvSpPr txBox="1"/>
          <p:nvPr>
            <p:ph hasCustomPrompt="1" idx="2" type="title"/>
          </p:nvPr>
        </p:nvSpPr>
        <p:spPr>
          <a:xfrm>
            <a:off x="886054" y="1827228"/>
            <a:ext cx="6588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atin typeface="Manrope ExtraBold"/>
                <a:ea typeface="Manrope ExtraBold"/>
                <a:cs typeface="Manrope ExtraBold"/>
                <a:sym typeface="Manrope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idx="1" type="subTitle"/>
          </p:nvPr>
        </p:nvSpPr>
        <p:spPr>
          <a:xfrm>
            <a:off x="1731402" y="2043949"/>
            <a:ext cx="2336400" cy="64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4" name="Google Shape;94;p13"/>
          <p:cNvSpPr txBox="1"/>
          <p:nvPr>
            <p:ph idx="3" type="title"/>
          </p:nvPr>
        </p:nvSpPr>
        <p:spPr>
          <a:xfrm>
            <a:off x="6019646" y="1513884"/>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 name="Google Shape;95;p13"/>
          <p:cNvSpPr txBox="1"/>
          <p:nvPr>
            <p:ph hasCustomPrompt="1" idx="4" type="title"/>
          </p:nvPr>
        </p:nvSpPr>
        <p:spPr>
          <a:xfrm>
            <a:off x="5173604" y="1827228"/>
            <a:ext cx="6588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idx="5" type="subTitle"/>
          </p:nvPr>
        </p:nvSpPr>
        <p:spPr>
          <a:xfrm>
            <a:off x="6019646" y="2043949"/>
            <a:ext cx="2336400" cy="64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3"/>
          <p:cNvSpPr txBox="1"/>
          <p:nvPr>
            <p:ph idx="6" type="title"/>
          </p:nvPr>
        </p:nvSpPr>
        <p:spPr>
          <a:xfrm>
            <a:off x="1731402" y="3379484"/>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3"/>
          <p:cNvSpPr txBox="1"/>
          <p:nvPr>
            <p:ph hasCustomPrompt="1" idx="7" type="title"/>
          </p:nvPr>
        </p:nvSpPr>
        <p:spPr>
          <a:xfrm>
            <a:off x="886054" y="3658438"/>
            <a:ext cx="6588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idx="8" type="subTitle"/>
          </p:nvPr>
        </p:nvSpPr>
        <p:spPr>
          <a:xfrm>
            <a:off x="1731402" y="3926775"/>
            <a:ext cx="2336400" cy="60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 name="Google Shape;100;p13"/>
          <p:cNvSpPr txBox="1"/>
          <p:nvPr>
            <p:ph idx="9" type="title"/>
          </p:nvPr>
        </p:nvSpPr>
        <p:spPr>
          <a:xfrm>
            <a:off x="6019646" y="3379484"/>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 name="Google Shape;101;p13"/>
          <p:cNvSpPr txBox="1"/>
          <p:nvPr>
            <p:ph hasCustomPrompt="1" idx="13" type="title"/>
          </p:nvPr>
        </p:nvSpPr>
        <p:spPr>
          <a:xfrm>
            <a:off x="5173604" y="3658438"/>
            <a:ext cx="6588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idx="14" type="subTitle"/>
          </p:nvPr>
        </p:nvSpPr>
        <p:spPr>
          <a:xfrm>
            <a:off x="6019646" y="3926775"/>
            <a:ext cx="2336400" cy="60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4" name="Shape 104"/>
        <p:cNvGrpSpPr/>
        <p:nvPr/>
      </p:nvGrpSpPr>
      <p:grpSpPr>
        <a:xfrm>
          <a:off x="0" y="0"/>
          <a:ext cx="0" cy="0"/>
          <a:chOff x="0" y="0"/>
          <a:chExt cx="0" cy="0"/>
        </a:xfrm>
      </p:grpSpPr>
      <p:sp>
        <p:nvSpPr>
          <p:cNvPr id="105" name="Google Shape;105;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4"/>
          <p:cNvSpPr/>
          <p:nvPr/>
        </p:nvSpPr>
        <p:spPr>
          <a:xfrm>
            <a:off x="6800525" y="1939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4"/>
          <p:cNvGrpSpPr/>
          <p:nvPr/>
        </p:nvGrpSpPr>
        <p:grpSpPr>
          <a:xfrm>
            <a:off x="392584" y="4344317"/>
            <a:ext cx="20044" cy="169896"/>
            <a:chOff x="3923895" y="3936660"/>
            <a:chExt cx="48300" cy="409388"/>
          </a:xfrm>
        </p:grpSpPr>
        <p:sp>
          <p:nvSpPr>
            <p:cNvPr id="110" name="Google Shape;110;p14"/>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4"/>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5400000">
            <a:off x="4232425" y="4349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16" name="Shape 116"/>
        <p:cNvGrpSpPr/>
        <p:nvPr/>
      </p:nvGrpSpPr>
      <p:grpSpPr>
        <a:xfrm>
          <a:off x="0" y="0"/>
          <a:ext cx="0" cy="0"/>
          <a:chOff x="0" y="0"/>
          <a:chExt cx="0" cy="0"/>
        </a:xfrm>
      </p:grpSpPr>
      <p:sp>
        <p:nvSpPr>
          <p:cNvPr id="117" name="Google Shape;117;p15"/>
          <p:cNvSpPr txBox="1"/>
          <p:nvPr>
            <p:ph type="title"/>
          </p:nvPr>
        </p:nvSpPr>
        <p:spPr>
          <a:xfrm>
            <a:off x="2290050" y="3079288"/>
            <a:ext cx="4563900" cy="4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8" name="Google Shape;118;p15"/>
          <p:cNvSpPr txBox="1"/>
          <p:nvPr>
            <p:ph idx="1" type="subTitle"/>
          </p:nvPr>
        </p:nvSpPr>
        <p:spPr>
          <a:xfrm>
            <a:off x="1458150" y="1617512"/>
            <a:ext cx="6227700" cy="146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9" name="Shape 119"/>
        <p:cNvGrpSpPr/>
        <p:nvPr/>
      </p:nvGrpSpPr>
      <p:grpSpPr>
        <a:xfrm>
          <a:off x="0" y="0"/>
          <a:ext cx="0" cy="0"/>
          <a:chOff x="0" y="0"/>
          <a:chExt cx="0" cy="0"/>
        </a:xfrm>
      </p:grpSpPr>
      <p:sp>
        <p:nvSpPr>
          <p:cNvPr id="120" name="Google Shape;120;p16"/>
          <p:cNvSpPr txBox="1"/>
          <p:nvPr>
            <p:ph idx="1" type="subTitle"/>
          </p:nvPr>
        </p:nvSpPr>
        <p:spPr>
          <a:xfrm>
            <a:off x="2503650" y="3471200"/>
            <a:ext cx="4136700" cy="1137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6"/>
          <p:cNvSpPr txBox="1"/>
          <p:nvPr>
            <p:ph type="title"/>
          </p:nvPr>
        </p:nvSpPr>
        <p:spPr>
          <a:xfrm>
            <a:off x="2503650" y="2898500"/>
            <a:ext cx="41367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16"/>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8664516" y="4162053"/>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6"/>
          <p:cNvGrpSpPr/>
          <p:nvPr/>
        </p:nvGrpSpPr>
        <p:grpSpPr>
          <a:xfrm>
            <a:off x="392584" y="4344317"/>
            <a:ext cx="20044" cy="169896"/>
            <a:chOff x="3923895" y="3936660"/>
            <a:chExt cx="48300" cy="409388"/>
          </a:xfrm>
        </p:grpSpPr>
        <p:sp>
          <p:nvSpPr>
            <p:cNvPr id="125" name="Google Shape;125;p16"/>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6"/>
          <p:cNvSpPr/>
          <p:nvPr/>
        </p:nvSpPr>
        <p:spPr>
          <a:xfrm>
            <a:off x="715090" y="4551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8266413"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5"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solidFill>
          <a:schemeClr val="lt1"/>
        </a:solidFill>
      </p:bgPr>
    </p:bg>
    <p:spTree>
      <p:nvGrpSpPr>
        <p:cNvPr id="131" name="Shape 131"/>
        <p:cNvGrpSpPr/>
        <p:nvPr/>
      </p:nvGrpSpPr>
      <p:grpSpPr>
        <a:xfrm>
          <a:off x="0" y="0"/>
          <a:ext cx="0" cy="0"/>
          <a:chOff x="0" y="0"/>
          <a:chExt cx="0" cy="0"/>
        </a:xfrm>
      </p:grpSpPr>
      <p:sp>
        <p:nvSpPr>
          <p:cNvPr id="132" name="Google Shape;132;p17"/>
          <p:cNvSpPr txBox="1"/>
          <p:nvPr>
            <p:ph idx="1" type="subTitle"/>
          </p:nvPr>
        </p:nvSpPr>
        <p:spPr>
          <a:xfrm>
            <a:off x="1019050" y="2391183"/>
            <a:ext cx="3007500" cy="86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33" name="Google Shape;133;p17"/>
          <p:cNvSpPr txBox="1"/>
          <p:nvPr>
            <p:ph type="title"/>
          </p:nvPr>
        </p:nvSpPr>
        <p:spPr>
          <a:xfrm>
            <a:off x="1019051" y="1325583"/>
            <a:ext cx="3007500" cy="1065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17"/>
          <p:cNvSpPr/>
          <p:nvPr/>
        </p:nvSpPr>
        <p:spPr>
          <a:xfrm>
            <a:off x="7419425"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392584" y="4344317"/>
            <a:ext cx="20044" cy="169896"/>
            <a:chOff x="3923895" y="3936660"/>
            <a:chExt cx="48300" cy="409388"/>
          </a:xfrm>
        </p:grpSpPr>
        <p:sp>
          <p:nvSpPr>
            <p:cNvPr id="138" name="Google Shape;138;p17"/>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7"/>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5400000">
            <a:off x="410697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2">
    <p:bg>
      <p:bgPr>
        <a:solidFill>
          <a:schemeClr val="lt1"/>
        </a:solidFill>
      </p:bgPr>
    </p:bg>
    <p:spTree>
      <p:nvGrpSpPr>
        <p:cNvPr id="144" name="Shape 144"/>
        <p:cNvGrpSpPr/>
        <p:nvPr/>
      </p:nvGrpSpPr>
      <p:grpSpPr>
        <a:xfrm>
          <a:off x="0" y="0"/>
          <a:ext cx="0" cy="0"/>
          <a:chOff x="0" y="0"/>
          <a:chExt cx="0" cy="0"/>
        </a:xfrm>
      </p:grpSpPr>
      <p:sp>
        <p:nvSpPr>
          <p:cNvPr id="145" name="Google Shape;145;p18"/>
          <p:cNvSpPr txBox="1"/>
          <p:nvPr>
            <p:ph idx="1" type="subTitle"/>
          </p:nvPr>
        </p:nvSpPr>
        <p:spPr>
          <a:xfrm>
            <a:off x="1914208" y="2396638"/>
            <a:ext cx="3007500" cy="86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6" name="Google Shape;146;p18"/>
          <p:cNvSpPr txBox="1"/>
          <p:nvPr>
            <p:ph type="title"/>
          </p:nvPr>
        </p:nvSpPr>
        <p:spPr>
          <a:xfrm>
            <a:off x="1914208" y="1916321"/>
            <a:ext cx="3007500" cy="43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18"/>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8"/>
          <p:cNvGrpSpPr/>
          <p:nvPr/>
        </p:nvGrpSpPr>
        <p:grpSpPr>
          <a:xfrm>
            <a:off x="392584" y="4344317"/>
            <a:ext cx="20044" cy="169896"/>
            <a:chOff x="3923895" y="3936660"/>
            <a:chExt cx="48300" cy="409388"/>
          </a:xfrm>
        </p:grpSpPr>
        <p:sp>
          <p:nvSpPr>
            <p:cNvPr id="149" name="Google Shape;149;p18"/>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8"/>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5400000">
            <a:off x="410697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spTree>
      <p:nvGrpSpPr>
        <p:cNvPr id="156" name="Shape 156"/>
        <p:cNvGrpSpPr/>
        <p:nvPr/>
      </p:nvGrpSpPr>
      <p:grpSpPr>
        <a:xfrm>
          <a:off x="0" y="0"/>
          <a:ext cx="0" cy="0"/>
          <a:chOff x="0" y="0"/>
          <a:chExt cx="0" cy="0"/>
        </a:xfrm>
      </p:grpSpPr>
      <p:sp>
        <p:nvSpPr>
          <p:cNvPr id="157" name="Google Shape;157;p19"/>
          <p:cNvSpPr txBox="1"/>
          <p:nvPr>
            <p:ph idx="1" type="subTitle"/>
          </p:nvPr>
        </p:nvSpPr>
        <p:spPr>
          <a:xfrm>
            <a:off x="720000" y="1212525"/>
            <a:ext cx="5298600" cy="339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8" name="Google Shape;158;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19"/>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9"/>
          <p:cNvGrpSpPr/>
          <p:nvPr/>
        </p:nvGrpSpPr>
        <p:grpSpPr>
          <a:xfrm>
            <a:off x="392584" y="4344317"/>
            <a:ext cx="20044" cy="169896"/>
            <a:chOff x="3923895" y="3936660"/>
            <a:chExt cx="48300" cy="409388"/>
          </a:xfrm>
        </p:grpSpPr>
        <p:sp>
          <p:nvSpPr>
            <p:cNvPr id="162" name="Google Shape;162;p19"/>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9"/>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rot="-5400000">
            <a:off x="4232425" y="4349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1_1">
    <p:bg>
      <p:bgPr>
        <a:solidFill>
          <a:schemeClr val="dk1"/>
        </a:solidFill>
      </p:bgPr>
    </p:bg>
    <p:spTree>
      <p:nvGrpSpPr>
        <p:cNvPr id="168" name="Shape 168"/>
        <p:cNvGrpSpPr/>
        <p:nvPr/>
      </p:nvGrpSpPr>
      <p:grpSpPr>
        <a:xfrm>
          <a:off x="0" y="0"/>
          <a:ext cx="0" cy="0"/>
          <a:chOff x="0" y="0"/>
          <a:chExt cx="0" cy="0"/>
        </a:xfrm>
      </p:grpSpPr>
      <p:sp>
        <p:nvSpPr>
          <p:cNvPr id="169" name="Google Shape;169;p20"/>
          <p:cNvSpPr txBox="1"/>
          <p:nvPr>
            <p:ph idx="1" type="subTitle"/>
          </p:nvPr>
        </p:nvSpPr>
        <p:spPr>
          <a:xfrm>
            <a:off x="720000" y="1212525"/>
            <a:ext cx="3749700" cy="339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solidFill>
                  <a:schemeClr val="lt1"/>
                </a:solidFill>
              </a:defRPr>
            </a:lvl1pPr>
            <a:lvl2pPr lvl="1" rtl="0" algn="ctr">
              <a:lnSpc>
                <a:spcPct val="100000"/>
              </a:lnSpc>
              <a:spcBef>
                <a:spcPts val="0"/>
              </a:spcBef>
              <a:spcAft>
                <a:spcPts val="0"/>
              </a:spcAft>
              <a:buClr>
                <a:schemeClr val="lt1"/>
              </a:buClr>
              <a:buSzPts val="1400"/>
              <a:buChar char="○"/>
              <a:defRPr>
                <a:solidFill>
                  <a:schemeClr val="lt1"/>
                </a:solidFill>
              </a:defRPr>
            </a:lvl2pPr>
            <a:lvl3pPr lvl="2" rtl="0" algn="ctr">
              <a:lnSpc>
                <a:spcPct val="100000"/>
              </a:lnSpc>
              <a:spcBef>
                <a:spcPts val="0"/>
              </a:spcBef>
              <a:spcAft>
                <a:spcPts val="0"/>
              </a:spcAft>
              <a:buClr>
                <a:schemeClr val="lt1"/>
              </a:buClr>
              <a:buSzPts val="1400"/>
              <a:buChar char="■"/>
              <a:defRPr>
                <a:solidFill>
                  <a:schemeClr val="lt1"/>
                </a:solidFill>
              </a:defRPr>
            </a:lvl3pPr>
            <a:lvl4pPr lvl="3" rtl="0" algn="ctr">
              <a:lnSpc>
                <a:spcPct val="100000"/>
              </a:lnSpc>
              <a:spcBef>
                <a:spcPts val="0"/>
              </a:spcBef>
              <a:spcAft>
                <a:spcPts val="0"/>
              </a:spcAft>
              <a:buClr>
                <a:schemeClr val="lt1"/>
              </a:buClr>
              <a:buSzPts val="1400"/>
              <a:buChar char="●"/>
              <a:defRPr>
                <a:solidFill>
                  <a:schemeClr val="lt1"/>
                </a:solidFill>
              </a:defRPr>
            </a:lvl4pPr>
            <a:lvl5pPr lvl="4" rtl="0" algn="ctr">
              <a:lnSpc>
                <a:spcPct val="100000"/>
              </a:lnSpc>
              <a:spcBef>
                <a:spcPts val="0"/>
              </a:spcBef>
              <a:spcAft>
                <a:spcPts val="0"/>
              </a:spcAft>
              <a:buClr>
                <a:schemeClr val="lt1"/>
              </a:buClr>
              <a:buSzPts val="1400"/>
              <a:buChar char="○"/>
              <a:defRPr>
                <a:solidFill>
                  <a:schemeClr val="lt1"/>
                </a:solidFill>
              </a:defRPr>
            </a:lvl5pPr>
            <a:lvl6pPr lvl="5" rtl="0" algn="ctr">
              <a:lnSpc>
                <a:spcPct val="100000"/>
              </a:lnSpc>
              <a:spcBef>
                <a:spcPts val="0"/>
              </a:spcBef>
              <a:spcAft>
                <a:spcPts val="0"/>
              </a:spcAft>
              <a:buClr>
                <a:schemeClr val="lt1"/>
              </a:buClr>
              <a:buSzPts val="1400"/>
              <a:buChar char="■"/>
              <a:defRPr>
                <a:solidFill>
                  <a:schemeClr val="lt1"/>
                </a:solidFill>
              </a:defRPr>
            </a:lvl6pPr>
            <a:lvl7pPr lvl="6" rtl="0" algn="ctr">
              <a:lnSpc>
                <a:spcPct val="100000"/>
              </a:lnSpc>
              <a:spcBef>
                <a:spcPts val="0"/>
              </a:spcBef>
              <a:spcAft>
                <a:spcPts val="0"/>
              </a:spcAft>
              <a:buClr>
                <a:schemeClr val="lt1"/>
              </a:buClr>
              <a:buSzPts val="1400"/>
              <a:buChar char="●"/>
              <a:defRPr>
                <a:solidFill>
                  <a:schemeClr val="lt1"/>
                </a:solidFill>
              </a:defRPr>
            </a:lvl7pPr>
            <a:lvl8pPr lvl="7" rtl="0" algn="ctr">
              <a:lnSpc>
                <a:spcPct val="100000"/>
              </a:lnSpc>
              <a:spcBef>
                <a:spcPts val="0"/>
              </a:spcBef>
              <a:spcAft>
                <a:spcPts val="0"/>
              </a:spcAft>
              <a:buClr>
                <a:schemeClr val="lt1"/>
              </a:buClr>
              <a:buSzPts val="1400"/>
              <a:buChar char="○"/>
              <a:defRPr>
                <a:solidFill>
                  <a:schemeClr val="lt1"/>
                </a:solidFill>
              </a:defRPr>
            </a:lvl8pPr>
            <a:lvl9pPr lvl="8" rtl="0" algn="ctr">
              <a:lnSpc>
                <a:spcPct val="100000"/>
              </a:lnSpc>
              <a:spcBef>
                <a:spcPts val="0"/>
              </a:spcBef>
              <a:spcAft>
                <a:spcPts val="0"/>
              </a:spcAft>
              <a:buClr>
                <a:schemeClr val="lt1"/>
              </a:buClr>
              <a:buSzPts val="1400"/>
              <a:buChar char="■"/>
              <a:defRPr>
                <a:solidFill>
                  <a:schemeClr val="lt1"/>
                </a:solidFill>
              </a:defRPr>
            </a:lvl9pPr>
          </a:lstStyle>
          <a:p/>
        </p:txBody>
      </p:sp>
      <p:sp>
        <p:nvSpPr>
          <p:cNvPr id="170" name="Google Shape;170;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0"/>
          <p:cNvSpPr/>
          <p:nvPr/>
        </p:nvSpPr>
        <p:spPr>
          <a:xfrm flipH="1">
            <a:off x="269995" y="20414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flipH="1">
            <a:off x="7463252" y="-12870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flipH="1">
            <a:off x="270004" y="40253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0"/>
          <p:cNvGrpSpPr/>
          <p:nvPr/>
        </p:nvGrpSpPr>
        <p:grpSpPr>
          <a:xfrm flipH="1">
            <a:off x="8771275" y="4344317"/>
            <a:ext cx="20044" cy="169896"/>
            <a:chOff x="3923895" y="3936660"/>
            <a:chExt cx="48300" cy="409388"/>
          </a:xfrm>
        </p:grpSpPr>
        <p:sp>
          <p:nvSpPr>
            <p:cNvPr id="176" name="Google Shape;176;p20"/>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0"/>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txBox="1"/>
          <p:nvPr>
            <p:ph idx="2" type="subTitle"/>
          </p:nvPr>
        </p:nvSpPr>
        <p:spPr>
          <a:xfrm>
            <a:off x="4674300" y="1212525"/>
            <a:ext cx="3749700" cy="339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sz="1200">
                <a:solidFill>
                  <a:schemeClr val="lt1"/>
                </a:solidFill>
              </a:defRPr>
            </a:lvl1pPr>
            <a:lvl2pPr lvl="1" rtl="0" algn="ctr">
              <a:lnSpc>
                <a:spcPct val="100000"/>
              </a:lnSpc>
              <a:spcBef>
                <a:spcPts val="0"/>
              </a:spcBef>
              <a:spcAft>
                <a:spcPts val="0"/>
              </a:spcAft>
              <a:buClr>
                <a:schemeClr val="lt1"/>
              </a:buClr>
              <a:buSzPts val="1400"/>
              <a:buChar char="○"/>
              <a:defRPr>
                <a:solidFill>
                  <a:schemeClr val="lt1"/>
                </a:solidFill>
              </a:defRPr>
            </a:lvl2pPr>
            <a:lvl3pPr lvl="2" rtl="0" algn="ctr">
              <a:lnSpc>
                <a:spcPct val="100000"/>
              </a:lnSpc>
              <a:spcBef>
                <a:spcPts val="0"/>
              </a:spcBef>
              <a:spcAft>
                <a:spcPts val="0"/>
              </a:spcAft>
              <a:buClr>
                <a:schemeClr val="lt1"/>
              </a:buClr>
              <a:buSzPts val="1400"/>
              <a:buChar char="■"/>
              <a:defRPr>
                <a:solidFill>
                  <a:schemeClr val="lt1"/>
                </a:solidFill>
              </a:defRPr>
            </a:lvl3pPr>
            <a:lvl4pPr lvl="3" rtl="0" algn="ctr">
              <a:lnSpc>
                <a:spcPct val="100000"/>
              </a:lnSpc>
              <a:spcBef>
                <a:spcPts val="0"/>
              </a:spcBef>
              <a:spcAft>
                <a:spcPts val="0"/>
              </a:spcAft>
              <a:buClr>
                <a:schemeClr val="lt1"/>
              </a:buClr>
              <a:buSzPts val="1400"/>
              <a:buChar char="●"/>
              <a:defRPr>
                <a:solidFill>
                  <a:schemeClr val="lt1"/>
                </a:solidFill>
              </a:defRPr>
            </a:lvl4pPr>
            <a:lvl5pPr lvl="4" rtl="0" algn="ctr">
              <a:lnSpc>
                <a:spcPct val="100000"/>
              </a:lnSpc>
              <a:spcBef>
                <a:spcPts val="0"/>
              </a:spcBef>
              <a:spcAft>
                <a:spcPts val="0"/>
              </a:spcAft>
              <a:buClr>
                <a:schemeClr val="lt1"/>
              </a:buClr>
              <a:buSzPts val="1400"/>
              <a:buChar char="○"/>
              <a:defRPr>
                <a:solidFill>
                  <a:schemeClr val="lt1"/>
                </a:solidFill>
              </a:defRPr>
            </a:lvl5pPr>
            <a:lvl6pPr lvl="5" rtl="0" algn="ctr">
              <a:lnSpc>
                <a:spcPct val="100000"/>
              </a:lnSpc>
              <a:spcBef>
                <a:spcPts val="0"/>
              </a:spcBef>
              <a:spcAft>
                <a:spcPts val="0"/>
              </a:spcAft>
              <a:buClr>
                <a:schemeClr val="lt1"/>
              </a:buClr>
              <a:buSzPts val="1400"/>
              <a:buChar char="■"/>
              <a:defRPr>
                <a:solidFill>
                  <a:schemeClr val="lt1"/>
                </a:solidFill>
              </a:defRPr>
            </a:lvl6pPr>
            <a:lvl7pPr lvl="6" rtl="0" algn="ctr">
              <a:lnSpc>
                <a:spcPct val="100000"/>
              </a:lnSpc>
              <a:spcBef>
                <a:spcPts val="0"/>
              </a:spcBef>
              <a:spcAft>
                <a:spcPts val="0"/>
              </a:spcAft>
              <a:buClr>
                <a:schemeClr val="lt1"/>
              </a:buClr>
              <a:buSzPts val="1400"/>
              <a:buChar char="●"/>
              <a:defRPr>
                <a:solidFill>
                  <a:schemeClr val="lt1"/>
                </a:solidFill>
              </a:defRPr>
            </a:lvl7pPr>
            <a:lvl8pPr lvl="7" rtl="0" algn="ctr">
              <a:lnSpc>
                <a:spcPct val="100000"/>
              </a:lnSpc>
              <a:spcBef>
                <a:spcPts val="0"/>
              </a:spcBef>
              <a:spcAft>
                <a:spcPts val="0"/>
              </a:spcAft>
              <a:buClr>
                <a:schemeClr val="lt1"/>
              </a:buClr>
              <a:buSzPts val="1400"/>
              <a:buChar char="○"/>
              <a:defRPr>
                <a:solidFill>
                  <a:schemeClr val="lt1"/>
                </a:solidFill>
              </a:defRPr>
            </a:lvl8pPr>
            <a:lvl9pPr lvl="8" rtl="0" algn="ctr">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319150" y="2506888"/>
            <a:ext cx="4875900" cy="6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hasCustomPrompt="1" idx="2" type="title"/>
          </p:nvPr>
        </p:nvSpPr>
        <p:spPr>
          <a:xfrm>
            <a:off x="5210950" y="1584525"/>
            <a:ext cx="1092300" cy="7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3319150" y="3165388"/>
            <a:ext cx="4875900" cy="46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dk1"/>
        </a:solidFill>
      </p:bgPr>
    </p:bg>
    <p:spTree>
      <p:nvGrpSpPr>
        <p:cNvPr id="182" name="Shape 182"/>
        <p:cNvGrpSpPr/>
        <p:nvPr/>
      </p:nvGrpSpPr>
      <p:grpSpPr>
        <a:xfrm>
          <a:off x="0" y="0"/>
          <a:ext cx="0" cy="0"/>
          <a:chOff x="0" y="0"/>
          <a:chExt cx="0" cy="0"/>
        </a:xfrm>
      </p:grpSpPr>
      <p:sp>
        <p:nvSpPr>
          <p:cNvPr id="183" name="Google Shape;183;p21"/>
          <p:cNvSpPr txBox="1"/>
          <p:nvPr>
            <p:ph idx="1" type="subTitle"/>
          </p:nvPr>
        </p:nvSpPr>
        <p:spPr>
          <a:xfrm flipH="1">
            <a:off x="4257552" y="2384710"/>
            <a:ext cx="3399900" cy="8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1"/>
          <p:cNvSpPr txBox="1"/>
          <p:nvPr>
            <p:ph type="title"/>
          </p:nvPr>
        </p:nvSpPr>
        <p:spPr>
          <a:xfrm flipH="1">
            <a:off x="4257552" y="1841550"/>
            <a:ext cx="3399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21"/>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1"/>
          <p:cNvGrpSpPr/>
          <p:nvPr/>
        </p:nvGrpSpPr>
        <p:grpSpPr>
          <a:xfrm flipH="1">
            <a:off x="8771275" y="4344317"/>
            <a:ext cx="20044" cy="169896"/>
            <a:chOff x="3923895" y="3936660"/>
            <a:chExt cx="48300" cy="409388"/>
          </a:xfrm>
        </p:grpSpPr>
        <p:sp>
          <p:nvSpPr>
            <p:cNvPr id="188" name="Google Shape;188;p21"/>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1"/>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5662195" y="45152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dk1"/>
        </a:solidFill>
      </p:bgPr>
    </p:bg>
    <p:spTree>
      <p:nvGrpSpPr>
        <p:cNvPr id="194" name="Shape 194"/>
        <p:cNvGrpSpPr/>
        <p:nvPr/>
      </p:nvGrpSpPr>
      <p:grpSpPr>
        <a:xfrm>
          <a:off x="0" y="0"/>
          <a:ext cx="0" cy="0"/>
          <a:chOff x="0" y="0"/>
          <a:chExt cx="0" cy="0"/>
        </a:xfrm>
      </p:grpSpPr>
      <p:sp>
        <p:nvSpPr>
          <p:cNvPr id="195" name="Google Shape;195;p22"/>
          <p:cNvSpPr txBox="1"/>
          <p:nvPr>
            <p:ph idx="1" type="subTitle"/>
          </p:nvPr>
        </p:nvSpPr>
        <p:spPr>
          <a:xfrm>
            <a:off x="3004577" y="1509500"/>
            <a:ext cx="3480000" cy="3099000"/>
          </a:xfrm>
          <a:prstGeom prst="rect">
            <a:avLst/>
          </a:prstGeom>
        </p:spPr>
        <p:txBody>
          <a:bodyPr anchorCtr="0" anchor="ctr" bIns="91425" lIns="91425" spcFirstLastPara="1" rIns="91425" wrap="square" tIns="91425">
            <a:noAutofit/>
          </a:bodyPr>
          <a:lstStyle>
            <a:lvl1pPr lvl="0" rtl="0">
              <a:lnSpc>
                <a:spcPct val="2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2"/>
          <p:cNvSpPr/>
          <p:nvPr/>
        </p:nvSpPr>
        <p:spPr>
          <a:xfrm flipH="1">
            <a:off x="4477095" y="46621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flipH="1">
            <a:off x="242039" y="232702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2"/>
          <p:cNvGrpSpPr/>
          <p:nvPr/>
        </p:nvGrpSpPr>
        <p:grpSpPr>
          <a:xfrm flipH="1">
            <a:off x="8771275" y="4344317"/>
            <a:ext cx="20044" cy="169896"/>
            <a:chOff x="3923895" y="3936660"/>
            <a:chExt cx="48300" cy="409388"/>
          </a:xfrm>
        </p:grpSpPr>
        <p:sp>
          <p:nvSpPr>
            <p:cNvPr id="202" name="Google Shape;202;p22"/>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2"/>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rot="10800000">
            <a:off x="8464846"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8" name="Shape 208"/>
        <p:cNvGrpSpPr/>
        <p:nvPr/>
      </p:nvGrpSpPr>
      <p:grpSpPr>
        <a:xfrm>
          <a:off x="0" y="0"/>
          <a:ext cx="0" cy="0"/>
          <a:chOff x="0" y="0"/>
          <a:chExt cx="0" cy="0"/>
        </a:xfrm>
      </p:grpSpPr>
      <p:sp>
        <p:nvSpPr>
          <p:cNvPr id="209" name="Google Shape;209;p23"/>
          <p:cNvSpPr txBox="1"/>
          <p:nvPr>
            <p:ph type="title"/>
          </p:nvPr>
        </p:nvSpPr>
        <p:spPr>
          <a:xfrm>
            <a:off x="2391900" y="3577125"/>
            <a:ext cx="4360200" cy="6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0" name="Google Shape;210;p23"/>
          <p:cNvSpPr txBox="1"/>
          <p:nvPr>
            <p:ph hasCustomPrompt="1" idx="2" type="title"/>
          </p:nvPr>
        </p:nvSpPr>
        <p:spPr>
          <a:xfrm>
            <a:off x="4025850" y="2589350"/>
            <a:ext cx="1092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1" name="Google Shape;211;p23"/>
          <p:cNvSpPr txBox="1"/>
          <p:nvPr>
            <p:ph idx="1" type="subTitle"/>
          </p:nvPr>
        </p:nvSpPr>
        <p:spPr>
          <a:xfrm>
            <a:off x="2391900" y="4269068"/>
            <a:ext cx="4360200" cy="33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3"/>
          <p:cNvSpPr/>
          <p:nvPr/>
        </p:nvSpPr>
        <p:spPr>
          <a:xfrm>
            <a:off x="8682915" y="4440496"/>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0"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3"/>
          <p:cNvGrpSpPr/>
          <p:nvPr/>
        </p:nvGrpSpPr>
        <p:grpSpPr>
          <a:xfrm>
            <a:off x="392584" y="4344317"/>
            <a:ext cx="20044" cy="169896"/>
            <a:chOff x="3923895" y="3936660"/>
            <a:chExt cx="48300" cy="409388"/>
          </a:xfrm>
        </p:grpSpPr>
        <p:sp>
          <p:nvSpPr>
            <p:cNvPr id="218" name="Google Shape;218;p23"/>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dk1"/>
        </a:solidFill>
      </p:bgPr>
    </p:bg>
    <p:spTree>
      <p:nvGrpSpPr>
        <p:cNvPr id="221" name="Shape 221"/>
        <p:cNvGrpSpPr/>
        <p:nvPr/>
      </p:nvGrpSpPr>
      <p:grpSpPr>
        <a:xfrm>
          <a:off x="0" y="0"/>
          <a:ext cx="0" cy="0"/>
          <a:chOff x="0" y="0"/>
          <a:chExt cx="0" cy="0"/>
        </a:xfrm>
      </p:grpSpPr>
      <p:sp>
        <p:nvSpPr>
          <p:cNvPr id="222" name="Google Shape;222;p24"/>
          <p:cNvSpPr txBox="1"/>
          <p:nvPr>
            <p:ph type="title"/>
          </p:nvPr>
        </p:nvSpPr>
        <p:spPr>
          <a:xfrm>
            <a:off x="1445750" y="2325575"/>
            <a:ext cx="3871200" cy="841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23" name="Google Shape;223;p24"/>
          <p:cNvSpPr txBox="1"/>
          <p:nvPr>
            <p:ph hasCustomPrompt="1" idx="2" type="title"/>
          </p:nvPr>
        </p:nvSpPr>
        <p:spPr>
          <a:xfrm>
            <a:off x="4011725" y="1428175"/>
            <a:ext cx="12765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4" name="Google Shape;224;p24"/>
          <p:cNvSpPr txBox="1"/>
          <p:nvPr>
            <p:ph idx="1" type="subTitle"/>
          </p:nvPr>
        </p:nvSpPr>
        <p:spPr>
          <a:xfrm>
            <a:off x="1445750" y="3063121"/>
            <a:ext cx="3871200" cy="4608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5" name="Google Shape;225;p24"/>
          <p:cNvSpPr/>
          <p:nvPr/>
        </p:nvSpPr>
        <p:spPr>
          <a:xfrm flipH="1">
            <a:off x="4671695" y="4485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4"/>
          <p:cNvGrpSpPr/>
          <p:nvPr/>
        </p:nvGrpSpPr>
        <p:grpSpPr>
          <a:xfrm flipH="1">
            <a:off x="8771275" y="4344317"/>
            <a:ext cx="20044" cy="169896"/>
            <a:chOff x="3923895" y="3936660"/>
            <a:chExt cx="48300" cy="409388"/>
          </a:xfrm>
        </p:grpSpPr>
        <p:sp>
          <p:nvSpPr>
            <p:cNvPr id="228" name="Google Shape;228;p24"/>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4"/>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rot="-5400000">
            <a:off x="423242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2">
    <p:bg>
      <p:bgPr>
        <a:solidFill>
          <a:schemeClr val="dk1"/>
        </a:solidFill>
      </p:bgPr>
    </p:bg>
    <p:spTree>
      <p:nvGrpSpPr>
        <p:cNvPr id="235" name="Shape 235"/>
        <p:cNvGrpSpPr/>
        <p:nvPr/>
      </p:nvGrpSpPr>
      <p:grpSpPr>
        <a:xfrm>
          <a:off x="0" y="0"/>
          <a:ext cx="0" cy="0"/>
          <a:chOff x="0" y="0"/>
          <a:chExt cx="0" cy="0"/>
        </a:xfrm>
      </p:grpSpPr>
      <p:sp>
        <p:nvSpPr>
          <p:cNvPr id="236" name="Google Shape;236;p25"/>
          <p:cNvSpPr txBox="1"/>
          <p:nvPr>
            <p:ph type="title"/>
          </p:nvPr>
        </p:nvSpPr>
        <p:spPr>
          <a:xfrm>
            <a:off x="2391900" y="1659997"/>
            <a:ext cx="4360200" cy="633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7" name="Google Shape;237;p25"/>
          <p:cNvSpPr txBox="1"/>
          <p:nvPr>
            <p:ph hasCustomPrompt="1" idx="2" type="title"/>
          </p:nvPr>
        </p:nvSpPr>
        <p:spPr>
          <a:xfrm>
            <a:off x="3697750" y="651900"/>
            <a:ext cx="17484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5"/>
          <p:cNvSpPr txBox="1"/>
          <p:nvPr>
            <p:ph idx="1" type="subTitle"/>
          </p:nvPr>
        </p:nvSpPr>
        <p:spPr>
          <a:xfrm>
            <a:off x="2391900" y="2392863"/>
            <a:ext cx="4360200" cy="266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39" name="Google Shape;239;p25"/>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5"/>
          <p:cNvGrpSpPr/>
          <p:nvPr/>
        </p:nvGrpSpPr>
        <p:grpSpPr>
          <a:xfrm flipH="1">
            <a:off x="8771275" y="4344317"/>
            <a:ext cx="20044" cy="169896"/>
            <a:chOff x="3923895" y="3936660"/>
            <a:chExt cx="48300" cy="409388"/>
          </a:xfrm>
        </p:grpSpPr>
        <p:sp>
          <p:nvSpPr>
            <p:cNvPr id="241" name="Google Shape;241;p25"/>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5"/>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247" name="Shape 247"/>
        <p:cNvGrpSpPr/>
        <p:nvPr/>
      </p:nvGrpSpPr>
      <p:grpSpPr>
        <a:xfrm>
          <a:off x="0" y="0"/>
          <a:ext cx="0" cy="0"/>
          <a:chOff x="0" y="0"/>
          <a:chExt cx="0" cy="0"/>
        </a:xfrm>
      </p:grpSpPr>
      <p:sp>
        <p:nvSpPr>
          <p:cNvPr id="248" name="Google Shape;248;p26"/>
          <p:cNvSpPr txBox="1"/>
          <p:nvPr>
            <p:ph type="title"/>
          </p:nvPr>
        </p:nvSpPr>
        <p:spPr>
          <a:xfrm>
            <a:off x="720000" y="2807822"/>
            <a:ext cx="2336400" cy="37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26"/>
          <p:cNvSpPr txBox="1"/>
          <p:nvPr>
            <p:ph idx="1" type="subTitle"/>
          </p:nvPr>
        </p:nvSpPr>
        <p:spPr>
          <a:xfrm>
            <a:off x="720000" y="3188225"/>
            <a:ext cx="2336400" cy="821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6"/>
          <p:cNvSpPr txBox="1"/>
          <p:nvPr>
            <p:ph idx="2" type="title"/>
          </p:nvPr>
        </p:nvSpPr>
        <p:spPr>
          <a:xfrm>
            <a:off x="3403800" y="2807822"/>
            <a:ext cx="2336400" cy="37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 name="Google Shape;251;p26"/>
          <p:cNvSpPr txBox="1"/>
          <p:nvPr>
            <p:ph idx="3" type="subTitle"/>
          </p:nvPr>
        </p:nvSpPr>
        <p:spPr>
          <a:xfrm>
            <a:off x="3403800" y="3188225"/>
            <a:ext cx="2336400" cy="821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6"/>
          <p:cNvSpPr txBox="1"/>
          <p:nvPr>
            <p:ph idx="4" type="title"/>
          </p:nvPr>
        </p:nvSpPr>
        <p:spPr>
          <a:xfrm>
            <a:off x="6087600" y="2807822"/>
            <a:ext cx="2336400" cy="37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3" name="Google Shape;253;p26"/>
          <p:cNvSpPr txBox="1"/>
          <p:nvPr>
            <p:ph idx="5" type="subTitle"/>
          </p:nvPr>
        </p:nvSpPr>
        <p:spPr>
          <a:xfrm>
            <a:off x="6087600" y="3188225"/>
            <a:ext cx="2336400" cy="821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5" name="Shape 255"/>
        <p:cNvGrpSpPr/>
        <p:nvPr/>
      </p:nvGrpSpPr>
      <p:grpSpPr>
        <a:xfrm>
          <a:off x="0" y="0"/>
          <a:ext cx="0" cy="0"/>
          <a:chOff x="0" y="0"/>
          <a:chExt cx="0" cy="0"/>
        </a:xfrm>
      </p:grpSpPr>
      <p:sp>
        <p:nvSpPr>
          <p:cNvPr id="256" name="Google Shape;256;p27"/>
          <p:cNvSpPr txBox="1"/>
          <p:nvPr>
            <p:ph type="title"/>
          </p:nvPr>
        </p:nvSpPr>
        <p:spPr>
          <a:xfrm>
            <a:off x="720000" y="3576446"/>
            <a:ext cx="2336400" cy="336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7" name="Google Shape;257;p27"/>
          <p:cNvSpPr txBox="1"/>
          <p:nvPr>
            <p:ph idx="1" type="subTitle"/>
          </p:nvPr>
        </p:nvSpPr>
        <p:spPr>
          <a:xfrm>
            <a:off x="720000" y="3917301"/>
            <a:ext cx="2336400" cy="53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7"/>
          <p:cNvSpPr txBox="1"/>
          <p:nvPr>
            <p:ph idx="2" type="title"/>
          </p:nvPr>
        </p:nvSpPr>
        <p:spPr>
          <a:xfrm>
            <a:off x="3403800" y="3576446"/>
            <a:ext cx="2336400" cy="336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27"/>
          <p:cNvSpPr txBox="1"/>
          <p:nvPr>
            <p:ph idx="3" type="subTitle"/>
          </p:nvPr>
        </p:nvSpPr>
        <p:spPr>
          <a:xfrm>
            <a:off x="3403800" y="3917301"/>
            <a:ext cx="2336400" cy="53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7"/>
          <p:cNvSpPr txBox="1"/>
          <p:nvPr>
            <p:ph idx="4" type="title"/>
          </p:nvPr>
        </p:nvSpPr>
        <p:spPr>
          <a:xfrm>
            <a:off x="6087600" y="3576446"/>
            <a:ext cx="2336400" cy="336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27"/>
          <p:cNvSpPr txBox="1"/>
          <p:nvPr>
            <p:ph idx="5" type="subTitle"/>
          </p:nvPr>
        </p:nvSpPr>
        <p:spPr>
          <a:xfrm>
            <a:off x="6087600" y="3917301"/>
            <a:ext cx="2336400" cy="53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27"/>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7"/>
          <p:cNvGrpSpPr/>
          <p:nvPr/>
        </p:nvGrpSpPr>
        <p:grpSpPr>
          <a:xfrm>
            <a:off x="392584" y="4344317"/>
            <a:ext cx="20044" cy="169896"/>
            <a:chOff x="3923895" y="3936660"/>
            <a:chExt cx="48300" cy="409388"/>
          </a:xfrm>
        </p:grpSpPr>
        <p:sp>
          <p:nvSpPr>
            <p:cNvPr id="268" name="Google Shape;268;p27"/>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7"/>
          <p:cNvSpPr/>
          <p:nvPr/>
        </p:nvSpPr>
        <p:spPr>
          <a:xfrm rot="-5400000">
            <a:off x="4232425" y="4349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1"/>
        </a:solidFill>
      </p:bgPr>
    </p:bg>
    <p:spTree>
      <p:nvGrpSpPr>
        <p:cNvPr id="272" name="Shape 272"/>
        <p:cNvGrpSpPr/>
        <p:nvPr/>
      </p:nvGrpSpPr>
      <p:grpSpPr>
        <a:xfrm>
          <a:off x="0" y="0"/>
          <a:ext cx="0" cy="0"/>
          <a:chOff x="0" y="0"/>
          <a:chExt cx="0" cy="0"/>
        </a:xfrm>
      </p:grpSpPr>
      <p:sp>
        <p:nvSpPr>
          <p:cNvPr id="273" name="Google Shape;273;p28"/>
          <p:cNvSpPr txBox="1"/>
          <p:nvPr>
            <p:ph type="title"/>
          </p:nvPr>
        </p:nvSpPr>
        <p:spPr>
          <a:xfrm>
            <a:off x="1570522" y="1993525"/>
            <a:ext cx="2333400" cy="36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28"/>
          <p:cNvSpPr txBox="1"/>
          <p:nvPr>
            <p:ph idx="1" type="subTitle"/>
          </p:nvPr>
        </p:nvSpPr>
        <p:spPr>
          <a:xfrm>
            <a:off x="1570522" y="2355825"/>
            <a:ext cx="2333400" cy="456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8"/>
          <p:cNvSpPr txBox="1"/>
          <p:nvPr>
            <p:ph idx="2" type="title"/>
          </p:nvPr>
        </p:nvSpPr>
        <p:spPr>
          <a:xfrm>
            <a:off x="5240078" y="1993525"/>
            <a:ext cx="2333400" cy="36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28"/>
          <p:cNvSpPr txBox="1"/>
          <p:nvPr>
            <p:ph idx="3" type="subTitle"/>
          </p:nvPr>
        </p:nvSpPr>
        <p:spPr>
          <a:xfrm>
            <a:off x="5240078" y="2355825"/>
            <a:ext cx="2333400" cy="456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8"/>
          <p:cNvSpPr txBox="1"/>
          <p:nvPr>
            <p:ph idx="4" type="title"/>
          </p:nvPr>
        </p:nvSpPr>
        <p:spPr>
          <a:xfrm>
            <a:off x="1570522" y="3761338"/>
            <a:ext cx="2333400" cy="370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28"/>
          <p:cNvSpPr txBox="1"/>
          <p:nvPr>
            <p:ph idx="5" type="subTitle"/>
          </p:nvPr>
        </p:nvSpPr>
        <p:spPr>
          <a:xfrm>
            <a:off x="1570522" y="4130451"/>
            <a:ext cx="2333400" cy="456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28"/>
          <p:cNvSpPr txBox="1"/>
          <p:nvPr>
            <p:ph idx="6" type="title"/>
          </p:nvPr>
        </p:nvSpPr>
        <p:spPr>
          <a:xfrm>
            <a:off x="5240078" y="3761338"/>
            <a:ext cx="2333400" cy="370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28"/>
          <p:cNvSpPr txBox="1"/>
          <p:nvPr>
            <p:ph idx="7" type="subTitle"/>
          </p:nvPr>
        </p:nvSpPr>
        <p:spPr>
          <a:xfrm>
            <a:off x="5240078" y="4130451"/>
            <a:ext cx="2333400" cy="456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8"/>
          <p:cNvSpPr txBox="1"/>
          <p:nvPr>
            <p:ph idx="8" type="title"/>
          </p:nvPr>
        </p:nvSpPr>
        <p:spPr>
          <a:xfrm>
            <a:off x="720000" y="445202"/>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28"/>
          <p:cNvSpPr/>
          <p:nvPr/>
        </p:nvSpPr>
        <p:spPr>
          <a:xfrm flipH="1">
            <a:off x="544114" y="36699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flipH="1">
            <a:off x="253825" y="1346834"/>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flipH="1">
            <a:off x="177739" y="46085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rot="10800000">
            <a:off x="8474039"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8"/>
          <p:cNvGrpSpPr/>
          <p:nvPr/>
        </p:nvGrpSpPr>
        <p:grpSpPr>
          <a:xfrm flipH="1">
            <a:off x="8771275" y="4344317"/>
            <a:ext cx="20044" cy="169896"/>
            <a:chOff x="3923895" y="3936660"/>
            <a:chExt cx="48300" cy="409388"/>
          </a:xfrm>
        </p:grpSpPr>
        <p:sp>
          <p:nvSpPr>
            <p:cNvPr id="288" name="Google Shape;288;p28"/>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91" name="Shape 291"/>
        <p:cNvGrpSpPr/>
        <p:nvPr/>
      </p:nvGrpSpPr>
      <p:grpSpPr>
        <a:xfrm>
          <a:off x="0" y="0"/>
          <a:ext cx="0" cy="0"/>
          <a:chOff x="0" y="0"/>
          <a:chExt cx="0" cy="0"/>
        </a:xfrm>
      </p:grpSpPr>
      <p:sp>
        <p:nvSpPr>
          <p:cNvPr id="292" name="Google Shape;292;p29"/>
          <p:cNvSpPr txBox="1"/>
          <p:nvPr>
            <p:ph type="title"/>
          </p:nvPr>
        </p:nvSpPr>
        <p:spPr>
          <a:xfrm>
            <a:off x="917050" y="2050757"/>
            <a:ext cx="1911300" cy="2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29"/>
          <p:cNvSpPr txBox="1"/>
          <p:nvPr>
            <p:ph idx="1" type="subTitle"/>
          </p:nvPr>
        </p:nvSpPr>
        <p:spPr>
          <a:xfrm>
            <a:off x="917050" y="2356835"/>
            <a:ext cx="19113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29"/>
          <p:cNvSpPr txBox="1"/>
          <p:nvPr>
            <p:ph idx="2" type="title"/>
          </p:nvPr>
        </p:nvSpPr>
        <p:spPr>
          <a:xfrm>
            <a:off x="3616375" y="2050757"/>
            <a:ext cx="1911300" cy="2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 name="Google Shape;295;p29"/>
          <p:cNvSpPr txBox="1"/>
          <p:nvPr>
            <p:ph idx="3" type="subTitle"/>
          </p:nvPr>
        </p:nvSpPr>
        <p:spPr>
          <a:xfrm>
            <a:off x="3616375" y="2356835"/>
            <a:ext cx="19113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9"/>
          <p:cNvSpPr txBox="1"/>
          <p:nvPr>
            <p:ph idx="4" type="title"/>
          </p:nvPr>
        </p:nvSpPr>
        <p:spPr>
          <a:xfrm>
            <a:off x="917050" y="3814756"/>
            <a:ext cx="1911300" cy="2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7" name="Google Shape;297;p29"/>
          <p:cNvSpPr txBox="1"/>
          <p:nvPr>
            <p:ph idx="5" type="subTitle"/>
          </p:nvPr>
        </p:nvSpPr>
        <p:spPr>
          <a:xfrm>
            <a:off x="917050" y="4113066"/>
            <a:ext cx="19113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29"/>
          <p:cNvSpPr txBox="1"/>
          <p:nvPr>
            <p:ph idx="6" type="title"/>
          </p:nvPr>
        </p:nvSpPr>
        <p:spPr>
          <a:xfrm>
            <a:off x="3616375" y="3814756"/>
            <a:ext cx="1911300" cy="2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9" name="Google Shape;299;p29"/>
          <p:cNvSpPr txBox="1"/>
          <p:nvPr>
            <p:ph idx="7" type="subTitle"/>
          </p:nvPr>
        </p:nvSpPr>
        <p:spPr>
          <a:xfrm>
            <a:off x="3616375" y="4113066"/>
            <a:ext cx="19113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29"/>
          <p:cNvSpPr txBox="1"/>
          <p:nvPr>
            <p:ph idx="8" type="title"/>
          </p:nvPr>
        </p:nvSpPr>
        <p:spPr>
          <a:xfrm>
            <a:off x="6315600" y="2050757"/>
            <a:ext cx="1911300" cy="2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1" name="Google Shape;301;p29"/>
          <p:cNvSpPr txBox="1"/>
          <p:nvPr>
            <p:ph idx="9" type="subTitle"/>
          </p:nvPr>
        </p:nvSpPr>
        <p:spPr>
          <a:xfrm>
            <a:off x="6315600" y="2356835"/>
            <a:ext cx="19113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9"/>
          <p:cNvSpPr txBox="1"/>
          <p:nvPr>
            <p:ph idx="13" type="title"/>
          </p:nvPr>
        </p:nvSpPr>
        <p:spPr>
          <a:xfrm>
            <a:off x="6315600" y="3814756"/>
            <a:ext cx="1911300" cy="2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3" name="Google Shape;303;p29"/>
          <p:cNvSpPr txBox="1"/>
          <p:nvPr>
            <p:ph idx="14" type="subTitle"/>
          </p:nvPr>
        </p:nvSpPr>
        <p:spPr>
          <a:xfrm>
            <a:off x="6315600" y="4113066"/>
            <a:ext cx="19113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9"/>
          <p:cNvSpPr txBox="1"/>
          <p:nvPr>
            <p:ph idx="15"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 name="Google Shape;305;p29"/>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29"/>
          <p:cNvGrpSpPr/>
          <p:nvPr/>
        </p:nvGrpSpPr>
        <p:grpSpPr>
          <a:xfrm>
            <a:off x="392584" y="4344317"/>
            <a:ext cx="20044" cy="169896"/>
            <a:chOff x="3923895" y="3936660"/>
            <a:chExt cx="48300" cy="409388"/>
          </a:xfrm>
        </p:grpSpPr>
        <p:sp>
          <p:nvSpPr>
            <p:cNvPr id="307" name="Google Shape;307;p29"/>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9"/>
          <p:cNvSpPr/>
          <p:nvPr/>
        </p:nvSpPr>
        <p:spPr>
          <a:xfrm>
            <a:off x="715090" y="4551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8266413"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5"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8664516" y="4162053"/>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14" name="Shape 314"/>
        <p:cNvGrpSpPr/>
        <p:nvPr/>
      </p:nvGrpSpPr>
      <p:grpSpPr>
        <a:xfrm>
          <a:off x="0" y="0"/>
          <a:ext cx="0" cy="0"/>
          <a:chOff x="0" y="0"/>
          <a:chExt cx="0" cy="0"/>
        </a:xfrm>
      </p:grpSpPr>
      <p:sp>
        <p:nvSpPr>
          <p:cNvPr id="315" name="Google Shape;315;p30"/>
          <p:cNvSpPr txBox="1"/>
          <p:nvPr>
            <p:ph hasCustomPrompt="1" type="title"/>
          </p:nvPr>
        </p:nvSpPr>
        <p:spPr>
          <a:xfrm flipH="1">
            <a:off x="4354100" y="540000"/>
            <a:ext cx="4083000" cy="828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6" name="Google Shape;316;p30"/>
          <p:cNvSpPr txBox="1"/>
          <p:nvPr>
            <p:ph idx="1" type="subTitle"/>
          </p:nvPr>
        </p:nvSpPr>
        <p:spPr>
          <a:xfrm flipH="1">
            <a:off x="4354100" y="1368295"/>
            <a:ext cx="4083000" cy="3228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30"/>
          <p:cNvSpPr txBox="1"/>
          <p:nvPr>
            <p:ph hasCustomPrompt="1" idx="2" type="title"/>
          </p:nvPr>
        </p:nvSpPr>
        <p:spPr>
          <a:xfrm flipH="1">
            <a:off x="4354100" y="1996136"/>
            <a:ext cx="4083000" cy="828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8" name="Google Shape;318;p30"/>
          <p:cNvSpPr txBox="1"/>
          <p:nvPr>
            <p:ph idx="3" type="subTitle"/>
          </p:nvPr>
        </p:nvSpPr>
        <p:spPr>
          <a:xfrm flipH="1">
            <a:off x="4354100" y="2824499"/>
            <a:ext cx="4083000" cy="3228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30"/>
          <p:cNvSpPr txBox="1"/>
          <p:nvPr>
            <p:ph hasCustomPrompt="1" idx="4" type="title"/>
          </p:nvPr>
        </p:nvSpPr>
        <p:spPr>
          <a:xfrm flipH="1">
            <a:off x="4354100" y="3452271"/>
            <a:ext cx="4083000" cy="828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0" name="Google Shape;320;p30"/>
          <p:cNvSpPr txBox="1"/>
          <p:nvPr>
            <p:ph idx="5" type="subTitle"/>
          </p:nvPr>
        </p:nvSpPr>
        <p:spPr>
          <a:xfrm flipH="1">
            <a:off x="4354100" y="4280702"/>
            <a:ext cx="4083000" cy="3228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30"/>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0"/>
          <p:cNvGrpSpPr/>
          <p:nvPr/>
        </p:nvGrpSpPr>
        <p:grpSpPr>
          <a:xfrm>
            <a:off x="392584" y="4344317"/>
            <a:ext cx="20044" cy="169896"/>
            <a:chOff x="3923895" y="3936660"/>
            <a:chExt cx="48300" cy="409388"/>
          </a:xfrm>
        </p:grpSpPr>
        <p:sp>
          <p:nvSpPr>
            <p:cNvPr id="324" name="Google Shape;324;p30"/>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0"/>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rot="-5400000">
            <a:off x="4232425" y="4349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12425"/>
            <a:ext cx="77040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idx="1" type="body"/>
          </p:nvPr>
        </p:nvSpPr>
        <p:spPr>
          <a:xfrm>
            <a:off x="720000" y="985125"/>
            <a:ext cx="7704000" cy="3590700"/>
          </a:xfrm>
          <a:prstGeom prst="rect">
            <a:avLst/>
          </a:prstGeom>
          <a:ln>
            <a:noFill/>
          </a:ln>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
        <p:nvSpPr>
          <p:cNvPr id="18" name="Google Shape;18;p4"/>
          <p:cNvSpPr/>
          <p:nvPr/>
        </p:nvSpPr>
        <p:spPr>
          <a:xfrm>
            <a:off x="4401000" y="470125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307704" y="6430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8333994" y="2331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4"/>
          <p:cNvGrpSpPr/>
          <p:nvPr/>
        </p:nvGrpSpPr>
        <p:grpSpPr>
          <a:xfrm>
            <a:off x="392584" y="229517"/>
            <a:ext cx="20044" cy="169896"/>
            <a:chOff x="3923895" y="3936660"/>
            <a:chExt cx="48300" cy="409388"/>
          </a:xfrm>
        </p:grpSpPr>
        <p:sp>
          <p:nvSpPr>
            <p:cNvPr id="22" name="Google Shape;22;p4"/>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4"/>
          <p:cNvSpPr/>
          <p:nvPr/>
        </p:nvSpPr>
        <p:spPr>
          <a:xfrm>
            <a:off x="7369903" y="656965"/>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544100" y="356342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808932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1"/>
        </a:solidFill>
      </p:bgPr>
    </p:bg>
    <p:spTree>
      <p:nvGrpSpPr>
        <p:cNvPr id="330" name="Shape 330"/>
        <p:cNvGrpSpPr/>
        <p:nvPr/>
      </p:nvGrpSpPr>
      <p:grpSpPr>
        <a:xfrm>
          <a:off x="0" y="0"/>
          <a:ext cx="0" cy="0"/>
          <a:chOff x="0" y="0"/>
          <a:chExt cx="0" cy="0"/>
        </a:xfrm>
      </p:grpSpPr>
      <p:sp>
        <p:nvSpPr>
          <p:cNvPr id="331" name="Google Shape;331;p31"/>
          <p:cNvSpPr txBox="1"/>
          <p:nvPr>
            <p:ph type="ctrTitle"/>
          </p:nvPr>
        </p:nvSpPr>
        <p:spPr>
          <a:xfrm>
            <a:off x="2429925"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200"/>
              <a:buNone/>
              <a:defRPr sz="7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32" name="Google Shape;332;p31"/>
          <p:cNvSpPr txBox="1"/>
          <p:nvPr>
            <p:ph idx="1" type="subTitle"/>
          </p:nvPr>
        </p:nvSpPr>
        <p:spPr>
          <a:xfrm>
            <a:off x="2424975" y="1690555"/>
            <a:ext cx="4293900" cy="99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33" name="Google Shape;333;p31"/>
          <p:cNvSpPr txBox="1"/>
          <p:nvPr/>
        </p:nvSpPr>
        <p:spPr>
          <a:xfrm>
            <a:off x="2685600" y="3619464"/>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lt1"/>
                </a:solidFill>
                <a:latin typeface="Alegreya Sans"/>
                <a:ea typeface="Alegreya Sans"/>
                <a:cs typeface="Alegreya Sans"/>
                <a:sym typeface="Alegreya Sans"/>
              </a:rPr>
              <a:t>CREDITS:</a:t>
            </a:r>
            <a:r>
              <a:rPr lang="en" sz="1000">
                <a:solidFill>
                  <a:schemeClr val="lt1"/>
                </a:solidFill>
                <a:latin typeface="Alegreya Sans"/>
                <a:ea typeface="Alegreya Sans"/>
                <a:cs typeface="Alegreya Sans"/>
                <a:sym typeface="Alegreya Sans"/>
              </a:rPr>
              <a:t> This presentation template was created by </a:t>
            </a:r>
            <a:r>
              <a:rPr b="1" lang="en" sz="1000">
                <a:solidFill>
                  <a:schemeClr val="lt1"/>
                </a:solidFill>
                <a:uFill>
                  <a:noFill/>
                </a:uFill>
                <a:latin typeface="Alegreya Sans"/>
                <a:ea typeface="Alegreya Sans"/>
                <a:cs typeface="Alegreya Sans"/>
                <a:sym typeface="Alegreya Sans"/>
                <a:hlinkClick r:id="rId2">
                  <a:extLst>
                    <a:ext uri="{A12FA001-AC4F-418D-AE19-62706E023703}">
                      <ahyp:hlinkClr val="tx"/>
                    </a:ext>
                  </a:extLst>
                </a:hlinkClick>
              </a:rPr>
              <a:t>Slidesgo</a:t>
            </a:r>
            <a:r>
              <a:rPr lang="en" sz="1000">
                <a:solidFill>
                  <a:schemeClr val="lt1"/>
                </a:solidFill>
                <a:latin typeface="Alegreya Sans"/>
                <a:ea typeface="Alegreya Sans"/>
                <a:cs typeface="Alegreya Sans"/>
                <a:sym typeface="Alegreya Sans"/>
              </a:rPr>
              <a:t>, including icons by </a:t>
            </a:r>
            <a:r>
              <a:rPr b="1" lang="en" sz="1000">
                <a:solidFill>
                  <a:schemeClr val="lt1"/>
                </a:solidFill>
                <a:uFill>
                  <a:noFill/>
                </a:uFill>
                <a:latin typeface="Alegreya Sans"/>
                <a:ea typeface="Alegreya Sans"/>
                <a:cs typeface="Alegreya Sans"/>
                <a:sym typeface="Alegreya Sans"/>
                <a:hlinkClick r:id="rId3">
                  <a:extLst>
                    <a:ext uri="{A12FA001-AC4F-418D-AE19-62706E023703}">
                      <ahyp:hlinkClr val="tx"/>
                    </a:ext>
                  </a:extLst>
                </a:hlinkClick>
              </a:rPr>
              <a:t>Flaticon</a:t>
            </a:r>
            <a:r>
              <a:rPr b="1" lang="en" sz="1000">
                <a:solidFill>
                  <a:schemeClr val="lt1"/>
                </a:solidFill>
                <a:latin typeface="Alegreya Sans"/>
                <a:ea typeface="Alegreya Sans"/>
                <a:cs typeface="Alegreya Sans"/>
                <a:sym typeface="Alegreya Sans"/>
              </a:rPr>
              <a:t> </a:t>
            </a:r>
            <a:r>
              <a:rPr lang="en" sz="1000">
                <a:solidFill>
                  <a:schemeClr val="lt1"/>
                </a:solidFill>
                <a:latin typeface="Alegreya Sans"/>
                <a:ea typeface="Alegreya Sans"/>
                <a:cs typeface="Alegreya Sans"/>
                <a:sym typeface="Alegreya Sans"/>
              </a:rPr>
              <a:t>and infographics &amp; images by </a:t>
            </a:r>
            <a:r>
              <a:rPr b="1" lang="en" sz="1000">
                <a:solidFill>
                  <a:schemeClr val="lt1"/>
                </a:solidFill>
                <a:uFill>
                  <a:noFill/>
                </a:uFill>
                <a:latin typeface="Alegreya Sans"/>
                <a:ea typeface="Alegreya Sans"/>
                <a:cs typeface="Alegreya Sans"/>
                <a:sym typeface="Alegreya Sans"/>
                <a:hlinkClick r:id="rId4">
                  <a:extLst>
                    <a:ext uri="{A12FA001-AC4F-418D-AE19-62706E023703}">
                      <ahyp:hlinkClr val="tx"/>
                    </a:ext>
                  </a:extLst>
                </a:hlinkClick>
              </a:rPr>
              <a:t>Freepik</a:t>
            </a:r>
            <a:endParaRPr b="1" sz="1000">
              <a:solidFill>
                <a:schemeClr val="lt1"/>
              </a:solidFill>
              <a:latin typeface="Alegreya Sans"/>
              <a:ea typeface="Alegreya Sans"/>
              <a:cs typeface="Alegreya Sans"/>
              <a:sym typeface="Alegreya Sans"/>
            </a:endParaRPr>
          </a:p>
        </p:txBody>
      </p:sp>
      <p:sp>
        <p:nvSpPr>
          <p:cNvPr id="334" name="Google Shape;334;p31"/>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1"/>
          <p:cNvGrpSpPr/>
          <p:nvPr/>
        </p:nvGrpSpPr>
        <p:grpSpPr>
          <a:xfrm flipH="1">
            <a:off x="8771275" y="4344317"/>
            <a:ext cx="20044" cy="169896"/>
            <a:chOff x="3923895" y="3936660"/>
            <a:chExt cx="48300" cy="409388"/>
          </a:xfrm>
        </p:grpSpPr>
        <p:sp>
          <p:nvSpPr>
            <p:cNvPr id="337" name="Google Shape;337;p31"/>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1"/>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625"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flipH="1">
            <a:off x="6647670" y="4758364"/>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1"/>
        </a:solidFill>
      </p:bgPr>
    </p:bg>
    <p:spTree>
      <p:nvGrpSpPr>
        <p:cNvPr id="344" name="Shape 344"/>
        <p:cNvGrpSpPr/>
        <p:nvPr/>
      </p:nvGrpSpPr>
      <p:grpSpPr>
        <a:xfrm>
          <a:off x="0" y="0"/>
          <a:ext cx="0" cy="0"/>
          <a:chOff x="0" y="0"/>
          <a:chExt cx="0" cy="0"/>
        </a:xfrm>
      </p:grpSpPr>
      <p:sp>
        <p:nvSpPr>
          <p:cNvPr id="345" name="Google Shape;345;p32"/>
          <p:cNvSpPr/>
          <p:nvPr/>
        </p:nvSpPr>
        <p:spPr>
          <a:xfrm>
            <a:off x="3061888" y="44405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307704" y="6430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8127694" y="15392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2"/>
          <p:cNvGrpSpPr/>
          <p:nvPr/>
        </p:nvGrpSpPr>
        <p:grpSpPr>
          <a:xfrm>
            <a:off x="392584" y="229517"/>
            <a:ext cx="20044" cy="169896"/>
            <a:chOff x="3923895" y="3936660"/>
            <a:chExt cx="48300" cy="409388"/>
          </a:xfrm>
        </p:grpSpPr>
        <p:sp>
          <p:nvSpPr>
            <p:cNvPr id="349" name="Google Shape;349;p32"/>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2"/>
          <p:cNvSpPr/>
          <p:nvPr/>
        </p:nvSpPr>
        <p:spPr>
          <a:xfrm>
            <a:off x="7155428" y="3746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3061888"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0" y="36909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355" name="Shape 355"/>
        <p:cNvGrpSpPr/>
        <p:nvPr/>
      </p:nvGrpSpPr>
      <p:grpSpPr>
        <a:xfrm>
          <a:off x="0" y="0"/>
          <a:ext cx="0" cy="0"/>
          <a:chOff x="0" y="0"/>
          <a:chExt cx="0" cy="0"/>
        </a:xfrm>
      </p:grpSpPr>
      <p:sp>
        <p:nvSpPr>
          <p:cNvPr id="356" name="Google Shape;356;p33"/>
          <p:cNvSpPr/>
          <p:nvPr/>
        </p:nvSpPr>
        <p:spPr>
          <a:xfrm>
            <a:off x="7080150" y="15609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1696638" y="24037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8664516" y="4162053"/>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3"/>
          <p:cNvGrpSpPr/>
          <p:nvPr/>
        </p:nvGrpSpPr>
        <p:grpSpPr>
          <a:xfrm>
            <a:off x="392584" y="4344317"/>
            <a:ext cx="20044" cy="169896"/>
            <a:chOff x="3923895" y="3936660"/>
            <a:chExt cx="48300" cy="409388"/>
          </a:xfrm>
        </p:grpSpPr>
        <p:sp>
          <p:nvSpPr>
            <p:cNvPr id="361" name="Google Shape;361;p33"/>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3"/>
          <p:cNvSpPr/>
          <p:nvPr/>
        </p:nvSpPr>
        <p:spPr>
          <a:xfrm>
            <a:off x="715090" y="4551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8266413"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5"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70" name="Shape 37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71" name="Shape 371"/>
        <p:cNvGrpSpPr/>
        <p:nvPr/>
      </p:nvGrpSpPr>
      <p:grpSpPr>
        <a:xfrm>
          <a:off x="0" y="0"/>
          <a:ext cx="0" cy="0"/>
          <a:chOff x="0" y="0"/>
          <a:chExt cx="0" cy="0"/>
        </a:xfrm>
      </p:grpSpPr>
      <p:sp>
        <p:nvSpPr>
          <p:cNvPr id="372" name="Google Shape;372;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 type="subTitle"/>
          </p:nvPr>
        </p:nvSpPr>
        <p:spPr>
          <a:xfrm>
            <a:off x="907925" y="2760000"/>
            <a:ext cx="3303300" cy="408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Manrope SemiBold"/>
                <a:ea typeface="Manrope SemiBold"/>
                <a:cs typeface="Manrope SemiBold"/>
                <a:sym typeface="Manrope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0" name="Google Shape;30;p5"/>
          <p:cNvSpPr txBox="1"/>
          <p:nvPr>
            <p:ph idx="2" type="subTitle"/>
          </p:nvPr>
        </p:nvSpPr>
        <p:spPr>
          <a:xfrm>
            <a:off x="4932725" y="2760000"/>
            <a:ext cx="3303300" cy="408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Manrope SemiBold"/>
                <a:ea typeface="Manrope SemiBold"/>
                <a:cs typeface="Manrope SemiBold"/>
                <a:sym typeface="Manrope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idx="3" type="subTitle"/>
          </p:nvPr>
        </p:nvSpPr>
        <p:spPr>
          <a:xfrm>
            <a:off x="907925" y="3168925"/>
            <a:ext cx="3303300" cy="8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4" type="subTitle"/>
          </p:nvPr>
        </p:nvSpPr>
        <p:spPr>
          <a:xfrm>
            <a:off x="4932725" y="3168925"/>
            <a:ext cx="3303300" cy="8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5"/>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4477097" y="4440496"/>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5"/>
          <p:cNvGrpSpPr/>
          <p:nvPr/>
        </p:nvGrpSpPr>
        <p:grpSpPr>
          <a:xfrm>
            <a:off x="392584" y="4344317"/>
            <a:ext cx="20044" cy="169896"/>
            <a:chOff x="3923895" y="3936660"/>
            <a:chExt cx="48300" cy="409388"/>
          </a:xfrm>
        </p:grpSpPr>
        <p:sp>
          <p:nvSpPr>
            <p:cNvPr id="37" name="Google Shape;37;p5"/>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10800000">
            <a:off x="8464850"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43" name="Shape 43"/>
        <p:cNvGrpSpPr/>
        <p:nvPr/>
      </p:nvGrpSpPr>
      <p:grpSpPr>
        <a:xfrm>
          <a:off x="0" y="0"/>
          <a:ext cx="0" cy="0"/>
          <a:chOff x="0" y="0"/>
          <a:chExt cx="0" cy="0"/>
        </a:xfrm>
      </p:grpSpPr>
      <p:sp>
        <p:nvSpPr>
          <p:cNvPr id="44" name="Google Shape;44;p6"/>
          <p:cNvSpPr txBox="1"/>
          <p:nvPr>
            <p:ph type="title"/>
          </p:nvPr>
        </p:nvSpPr>
        <p:spPr>
          <a:xfrm>
            <a:off x="720000" y="44614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45" name="Google Shape;45;p6"/>
          <p:cNvSpPr/>
          <p:nvPr/>
        </p:nvSpPr>
        <p:spPr>
          <a:xfrm flipH="1">
            <a:off x="269995" y="20414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flipH="1">
            <a:off x="7463252" y="-12870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flipH="1">
            <a:off x="270004" y="40253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6"/>
          <p:cNvGrpSpPr/>
          <p:nvPr/>
        </p:nvGrpSpPr>
        <p:grpSpPr>
          <a:xfrm flipH="1">
            <a:off x="8771275" y="4344317"/>
            <a:ext cx="20044" cy="169896"/>
            <a:chOff x="3923895" y="3936660"/>
            <a:chExt cx="48300" cy="409388"/>
          </a:xfrm>
        </p:grpSpPr>
        <p:sp>
          <p:nvSpPr>
            <p:cNvPr id="50" name="Google Shape;50;p6"/>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6"/>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5400000">
            <a:off x="4232425" y="4349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7"/>
          <p:cNvSpPr txBox="1"/>
          <p:nvPr>
            <p:ph idx="1" type="body"/>
          </p:nvPr>
        </p:nvSpPr>
        <p:spPr>
          <a:xfrm>
            <a:off x="943700" y="1770563"/>
            <a:ext cx="3322200" cy="2349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4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sp>
        <p:nvSpPr>
          <p:cNvPr id="59" name="Google Shape;59;p7"/>
          <p:cNvSpPr/>
          <p:nvPr/>
        </p:nvSpPr>
        <p:spPr>
          <a:xfrm>
            <a:off x="7419425"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4346138" y="27425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7"/>
          <p:cNvGrpSpPr/>
          <p:nvPr/>
        </p:nvGrpSpPr>
        <p:grpSpPr>
          <a:xfrm>
            <a:off x="392584" y="4344317"/>
            <a:ext cx="20044" cy="169896"/>
            <a:chOff x="3923895" y="3936660"/>
            <a:chExt cx="48300" cy="409388"/>
          </a:xfrm>
        </p:grpSpPr>
        <p:sp>
          <p:nvSpPr>
            <p:cNvPr id="64" name="Google Shape;64;p7"/>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7"/>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rot="-5400000">
            <a:off x="410697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8"/>
          <p:cNvSpPr txBox="1"/>
          <p:nvPr>
            <p:ph type="title"/>
          </p:nvPr>
        </p:nvSpPr>
        <p:spPr>
          <a:xfrm>
            <a:off x="1082150" y="1307100"/>
            <a:ext cx="6979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72" name="Google Shape;72;p8"/>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8"/>
          <p:cNvGrpSpPr/>
          <p:nvPr/>
        </p:nvGrpSpPr>
        <p:grpSpPr>
          <a:xfrm>
            <a:off x="392584" y="4344317"/>
            <a:ext cx="20044" cy="169896"/>
            <a:chOff x="3923895" y="3936660"/>
            <a:chExt cx="48300" cy="409388"/>
          </a:xfrm>
        </p:grpSpPr>
        <p:sp>
          <p:nvSpPr>
            <p:cNvPr id="75" name="Google Shape;75;p8"/>
            <p:cNvSpPr/>
            <p:nvPr/>
          </p:nvSpPr>
          <p:spPr>
            <a:xfrm>
              <a:off x="3923895" y="3936660"/>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3923895" y="4057205"/>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3923895" y="4297749"/>
              <a:ext cx="48300" cy="4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410697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1" name="Shape 81"/>
        <p:cNvGrpSpPr/>
        <p:nvPr/>
      </p:nvGrpSpPr>
      <p:grpSpPr>
        <a:xfrm>
          <a:off x="0" y="0"/>
          <a:ext cx="0" cy="0"/>
          <a:chOff x="0" y="0"/>
          <a:chExt cx="0" cy="0"/>
        </a:xfrm>
      </p:grpSpPr>
      <p:sp>
        <p:nvSpPr>
          <p:cNvPr id="82" name="Google Shape;82;p9"/>
          <p:cNvSpPr txBox="1"/>
          <p:nvPr>
            <p:ph type="title"/>
          </p:nvPr>
        </p:nvSpPr>
        <p:spPr>
          <a:xfrm>
            <a:off x="1861050" y="1633500"/>
            <a:ext cx="5421900" cy="121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9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9"/>
          <p:cNvSpPr txBox="1"/>
          <p:nvPr>
            <p:ph idx="1" type="subTitle"/>
          </p:nvPr>
        </p:nvSpPr>
        <p:spPr>
          <a:xfrm>
            <a:off x="1861050" y="2845200"/>
            <a:ext cx="5421900" cy="66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txBox="1"/>
          <p:nvPr>
            <p:ph type="title"/>
          </p:nvPr>
        </p:nvSpPr>
        <p:spPr>
          <a:xfrm>
            <a:off x="6196850" y="1100350"/>
            <a:ext cx="2183700" cy="1480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sz="19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1pPr>
            <a:lvl2pPr lvl="1"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2pPr>
            <a:lvl3pPr lvl="2"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3pPr>
            <a:lvl4pPr lvl="3"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4pPr>
            <a:lvl5pPr lvl="4"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5pPr>
            <a:lvl6pPr lvl="5"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6pPr>
            <a:lvl7pPr lvl="6"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7pPr>
            <a:lvl8pPr lvl="7"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8pPr>
            <a:lvl9pPr lvl="8" rtl="0">
              <a:spcBef>
                <a:spcPts val="0"/>
              </a:spcBef>
              <a:spcAft>
                <a:spcPts val="0"/>
              </a:spcAft>
              <a:buClr>
                <a:schemeClr val="dk1"/>
              </a:buClr>
              <a:buSzPts val="3500"/>
              <a:buFont typeface="Manrope SemiBold"/>
              <a:buNone/>
              <a:defRPr sz="3500">
                <a:solidFill>
                  <a:schemeClr val="dk1"/>
                </a:solidFill>
                <a:latin typeface="Manrope SemiBold"/>
                <a:ea typeface="Manrope SemiBold"/>
                <a:cs typeface="Manrope SemiBold"/>
                <a:sym typeface="Manrope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1pPr>
            <a:lvl2pPr indent="-317500" lvl="1" marL="9144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2pPr>
            <a:lvl3pPr indent="-317500" lvl="2" marL="13716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3pPr>
            <a:lvl4pPr indent="-317500" lvl="3" marL="18288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4pPr>
            <a:lvl5pPr indent="-317500" lvl="4" marL="22860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5pPr>
            <a:lvl6pPr indent="-317500" lvl="5" marL="27432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6pPr>
            <a:lvl7pPr indent="-317500" lvl="6" marL="32004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7pPr>
            <a:lvl8pPr indent="-317500" lvl="7" marL="3657600" rtl="0">
              <a:lnSpc>
                <a:spcPct val="100000"/>
              </a:lnSpc>
              <a:spcBef>
                <a:spcPts val="160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8pPr>
            <a:lvl9pPr indent="-317500" lvl="8" marL="4114800" rtl="0">
              <a:lnSpc>
                <a:spcPct val="100000"/>
              </a:lnSpc>
              <a:spcBef>
                <a:spcPts val="1600"/>
              </a:spcBef>
              <a:spcAft>
                <a:spcPts val="1600"/>
              </a:spcAft>
              <a:buClr>
                <a:schemeClr val="dk2"/>
              </a:buClr>
              <a:buSzPts val="1400"/>
              <a:buFont typeface="Alegreya Sans"/>
              <a:buChar char="■"/>
              <a:defRPr>
                <a:solidFill>
                  <a:schemeClr val="dk2"/>
                </a:solidFill>
                <a:latin typeface="Alegreya Sans"/>
                <a:ea typeface="Alegreya Sans"/>
                <a:cs typeface="Alegreya Sans"/>
                <a:sym typeface="Alegrey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7" name="Shape 367"/>
        <p:cNvGrpSpPr/>
        <p:nvPr/>
      </p:nvGrpSpPr>
      <p:grpSpPr>
        <a:xfrm>
          <a:off x="0" y="0"/>
          <a:ext cx="0" cy="0"/>
          <a:chOff x="0" y="0"/>
          <a:chExt cx="0" cy="0"/>
        </a:xfrm>
      </p:grpSpPr>
      <p:sp>
        <p:nvSpPr>
          <p:cNvPr id="368" name="Google Shape;368;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9" name="Google Shape;369;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7.jpg"/><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docs.google.com/spreadsheets/d/1Qjmi8-G8Y6aX_o4Lf5hI5unHCIuIVCa559g_3K2vwJc/copy"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slide" Target="/ppt/slides/slide41.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7.xml"/><Relationship Id="rId11" Type="http://schemas.openxmlformats.org/officeDocument/2006/relationships/slide" Target="/ppt/slides/slide39.xml"/><Relationship Id="rId10" Type="http://schemas.openxmlformats.org/officeDocument/2006/relationships/slide" Target="/ppt/slides/slide38.xml"/><Relationship Id="rId13" Type="http://schemas.openxmlformats.org/officeDocument/2006/relationships/slide" Target="/ppt/slides/slide41.xml"/><Relationship Id="rId12" Type="http://schemas.openxmlformats.org/officeDocument/2006/relationships/slide" Target="/ppt/slides/slide41.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 Id="rId17" Type="http://schemas.openxmlformats.org/officeDocument/2006/relationships/slide" Target="/ppt/slides/slide43.xml"/><Relationship Id="rId16" Type="http://schemas.openxmlformats.org/officeDocument/2006/relationships/slide" Target="/ppt/slides/slide43.xml"/><Relationship Id="rId18" Type="http://schemas.openxmlformats.org/officeDocument/2006/relationships/slide" Target="/ppt/slides/slide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jpg"/><Relationship Id="rId4" Type="http://schemas.openxmlformats.org/officeDocument/2006/relationships/image" Target="../media/image4.jpg"/><Relationship Id="rId5" Type="http://schemas.openxmlformats.org/officeDocument/2006/relationships/image" Target="../media/image38.jpg"/><Relationship Id="rId6"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www.freepik.com/free-photo/close-up-pupils-doing-japanese-calligraphy-called-shodo_18677126.htm/?utm_source=slidesgo_template&amp;utm_medium=referral-link&amp;utm_campaign=sg_resources&amp;utm_content=freepik" TargetMode="External"/><Relationship Id="rId4" Type="http://schemas.openxmlformats.org/officeDocument/2006/relationships/hyperlink" Target="https://www.freepik.com/free-photo/close-up-pupils-doing-japanese-calligraphy-called-shodo_18677126.htm/?utm_source=slidesgo_template&amp;utm_medium=referral-link&amp;utm_campaign=sg_resources&amp;utm_content=freepik" TargetMode="External"/><Relationship Id="rId9" Type="http://schemas.openxmlformats.org/officeDocument/2006/relationships/hyperlink" Target="https://www.freepik.com/free-photo/close-up-pupils-doing-japanese-calligraphy-called-shodo_18677121.htm/?utm_source=slidesgo_template&amp;utm_medium=referral-link&amp;utm_campaign=sg_resources&amp;utm_content=freepik" TargetMode="External"/><Relationship Id="rId5" Type="http://schemas.openxmlformats.org/officeDocument/2006/relationships/hyperlink" Target="https://www.freepik.com/free-photo/close-up-pupils-doing-japanese-calligraphy-called-shodo_18677126.htm/?utm_source=slidesgo_template&amp;utm_medium=referral-link&amp;utm_campaign=sg_resources&amp;utm_content=freepik" TargetMode="External"/><Relationship Id="rId6" Type="http://schemas.openxmlformats.org/officeDocument/2006/relationships/hyperlink" Target="https://www.freepik.com/free-photo/close-up-pupils-doing-japanese-calligraphy-called-shodo_18677119.htm/?utm_source=slidesgo_template&amp;utm_medium=referral-link&amp;utm_campaign=sg_resources&amp;utm_content=freepik" TargetMode="External"/><Relationship Id="rId7" Type="http://schemas.openxmlformats.org/officeDocument/2006/relationships/hyperlink" Target="https://www.freepik.com/free-photo/close-up-pupils-doing-japanese-calligraphy-called-shodo_18677103.htm/?utm_source=slidesgo_template&amp;utm_medium=referral-link&amp;utm_campaign=sg_resources&amp;utm_content=freepik" TargetMode="External"/><Relationship Id="rId8" Type="http://schemas.openxmlformats.org/officeDocument/2006/relationships/hyperlink" Target="https://www.freepik.com/free-photo/close-up-pupils-doing-japanese-calligraphy-called-shodo_18677087.htm/?utm_source=slidesgo_template&amp;utm_medium=referral-link&amp;utm_campaign=sg_resources&amp;utm_content=freepik" TargetMode="External"/><Relationship Id="rId11" Type="http://schemas.openxmlformats.org/officeDocument/2006/relationships/hyperlink" Target="https://www.freepik.com/free-photo/close-up-teacher-doing-japanese-calligraphy-called-shodo_18677084.htm/?utm_source=slidesgo_template&amp;utm_medium=referral-link&amp;utm_campaign=sg_resources&amp;utm_content=freepik" TargetMode="External"/><Relationship Id="rId10" Type="http://schemas.openxmlformats.org/officeDocument/2006/relationships/hyperlink" Target="https://www.freepik.com/free-photo/close-up-person-doing-japanese-calligraphy-called-shodo_18677133.htm/?utm_source=slidesgo_template&amp;utm_medium=referral-link&amp;utm_campaign=sg_resources&amp;utm_content=freepik" TargetMode="External"/><Relationship Id="rId13" Type="http://schemas.openxmlformats.org/officeDocument/2006/relationships/hyperlink" Target="https://www.freepik.com/free-photo/close-up-teacher-doing-japanese-calligraphy-called-shodo_18677086.htm/?utm_source=slidesgo_template&amp;utm_medium=referral-link&amp;utm_campaign=sg_resources&amp;utm_content=freepik" TargetMode="External"/><Relationship Id="rId12" Type="http://schemas.openxmlformats.org/officeDocument/2006/relationships/hyperlink" Target="https://www.freepik.com/free-photo/close-up-teacher-doing-japanese-calligraphy-called-shodo_18677082.htm/?utm_source=slidesgo_template&amp;utm_medium=referral-link&amp;utm_campaign=sg_resources&amp;utm_content=freepik" TargetMode="External"/><Relationship Id="rId15" Type="http://schemas.openxmlformats.org/officeDocument/2006/relationships/hyperlink" Target="https://www.freepik.com/free-photo/man-holding-paper-with-japanese-handwriting_19055299.htm/?utm_source=slidesgo_template&amp;utm_medium=referral-link&amp;utm_campaign=sg_resources&amp;utm_content=freepik" TargetMode="External"/><Relationship Id="rId14" Type="http://schemas.openxmlformats.org/officeDocument/2006/relationships/hyperlink" Target="https://www.freepik.com/free-photo/man-holding-paper-with-japanese-handwriting_19055298.htm/?utm_source=slidesgo_template&amp;utm_medium=referral-link&amp;utm_campaign=sg_resources&amp;utm_content=freepik" TargetMode="External"/><Relationship Id="rId17" Type="http://schemas.openxmlformats.org/officeDocument/2006/relationships/hyperlink" Target="https://www.freepik.com/free-photo/japanese-man-relaxing-by-handwriting-paper_19055353.htm/?utm_source=slidesgo_template&amp;utm_medium=referral-link&amp;utm_campaign=sg_resources&amp;utm_content=freepik" TargetMode="External"/><Relationship Id="rId16" Type="http://schemas.openxmlformats.org/officeDocument/2006/relationships/hyperlink" Target="https://www.freepik.com/free-photo/man-practicing-japanese-handwriting_19055287.htm/?utm_source=slidesgo_template&amp;utm_medium=referral-link&amp;utm_campaign=sg_resources&amp;utm_content=freepik" TargetMode="External"/><Relationship Id="rId19" Type="http://schemas.openxmlformats.org/officeDocument/2006/relationships/hyperlink" Target="https://www.freepik.com/free-photo/man-holding-paper-with-japanese-handwriting_19055294.htm/?utm_source=slidesgo_template&amp;utm_medium=referral-link&amp;utm_campaign=sg_resources&amp;utm_content=freepik" TargetMode="External"/><Relationship Id="rId18" Type="http://schemas.openxmlformats.org/officeDocument/2006/relationships/hyperlink" Target="https://www.freepik.com/free-photo/japanese-man-relaxing-by-handwriting-paper_1905535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40" Type="http://schemas.openxmlformats.org/officeDocument/2006/relationships/hyperlink" Target="https://www.freepik.com/free-photo/woman-practicing-japanese-handwriting_19055366.htm/?utm_source=slidesgo_template&amp;utm_medium=referral-link&amp;utm_campaign=sg_resources&amp;utm_content=freepik" TargetMode="External"/><Relationship Id="rId42" Type="http://schemas.openxmlformats.org/officeDocument/2006/relationships/hyperlink" Target="https://www.freepik.com/free-photo/woman-practicing-japanese-handwriting_19055371.htm/?utm_source=slidesgo_template&amp;utm_medium=referral-link&amp;utm_campaign=sg_resources&amp;utm_content=freepik" TargetMode="External"/><Relationship Id="rId41" Type="http://schemas.openxmlformats.org/officeDocument/2006/relationships/hyperlink" Target="https://www.freepik.com/free-photo/woman-practicing-japanese-handwriting_19055371.htm/?utm_source=slidesgo_template&amp;utm_medium=referral-link&amp;utm_campaign=sg_resources&amp;utm_content=freepik" TargetMode="External"/><Relationship Id="rId44" Type="http://schemas.openxmlformats.org/officeDocument/2006/relationships/hyperlink" Target="https://www.freepik.com/free-photo/man-holding-paper-with-japanese-handwriting_19055294.htm/?utm_source=slidesgo_template&amp;utm_medium=referral-link&amp;utm_campaign=sg_resources&amp;utm_content=freepik" TargetMode="External"/><Relationship Id="rId43" Type="http://schemas.openxmlformats.org/officeDocument/2006/relationships/hyperlink" Target="https://www.freepik.com/free-photo/woman-practicing-japanese-handwriting_19055371.htm/?utm_source=slidesgo_template&amp;utm_medium=referral-link&amp;utm_campaign=sg_resources&amp;utm_content=freepik" TargetMode="External"/><Relationship Id="rId46" Type="http://schemas.openxmlformats.org/officeDocument/2006/relationships/hyperlink" Target="https://www.freepik.com/free-photo/man-holding-paper-with-japanese-handwriting_19055294.htm/?utm_source=slidesgo_template&amp;utm_medium=referral-link&amp;utm_campaign=sg_resources&amp;utm_content=freepik" TargetMode="External"/><Relationship Id="rId45" Type="http://schemas.openxmlformats.org/officeDocument/2006/relationships/hyperlink" Target="https://www.freepik.com/free-photo/man-holding-paper-with-japanese-handwriting_19055294.htm/?utm_source=slidesgo_template&amp;utm_medium=referral-link&amp;utm_campaign=sg_resources&amp;utm_content=freepik" TargetMode="External"/><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hyperlink" Target="https://www.freepik.com/free-photo/asian-woman-practicing-japanese-handwriting-indoors_19055405.htm/?utm_source=slidesgo_template&amp;utm_medium=referral-link&amp;utm_campaign=sg_resources&amp;utm_content=freepik" TargetMode="External"/><Relationship Id="rId4" Type="http://schemas.openxmlformats.org/officeDocument/2006/relationships/hyperlink" Target="https://www.freepik.com/free-photo/asian-woman-practicing-japanese-handwriting-indoors_19055405.htm/?utm_source=slidesgo_template&amp;utm_medium=referral-link&amp;utm_campaign=sg_resources&amp;utm_content=freepik" TargetMode="External"/><Relationship Id="rId9" Type="http://schemas.openxmlformats.org/officeDocument/2006/relationships/hyperlink" Target="https://www.freepik.com/free-photo/close-up-teacher-doing-japanese-calligraphy-called-shodo_18677085.htm/?utm_source=slidesgo_template&amp;utm_medium=referral-link&amp;utm_campaign=sg_resources&amp;utm_content=freepik" TargetMode="External"/><Relationship Id="rId48" Type="http://schemas.openxmlformats.org/officeDocument/2006/relationships/hyperlink" Target="https://www.freepik.com/free-photo/man-practicing-japanese-handwriting-with-brush-ink_19055337.htm/?utm_source=slidesgo_template&amp;utm_medium=referral-link&amp;utm_campaign=sg_resources&amp;utm_content=freepik" TargetMode="External"/><Relationship Id="rId47" Type="http://schemas.openxmlformats.org/officeDocument/2006/relationships/hyperlink" Target="https://www.freepik.com/free-photo/man-practicing-japanese-handwriting-with-brush-ink_19055337.htm/?utm_source=slidesgo_template&amp;utm_medium=referral-link&amp;utm_campaign=sg_resources&amp;utm_content=freepik" TargetMode="External"/><Relationship Id="rId49" Type="http://schemas.openxmlformats.org/officeDocument/2006/relationships/hyperlink" Target="https://www.freepik.com/free-photo/man-practicing-japanese-handwriting-with-brush-ink_19055337.htm/?utm_source=slidesgo_template&amp;utm_medium=referral-link&amp;utm_campaign=sg_resources&amp;utm_content=freepik" TargetMode="External"/><Relationship Id="rId5" Type="http://schemas.openxmlformats.org/officeDocument/2006/relationships/hyperlink" Target="https://www.freepik.com/free-photo/asian-woman-practicing-japanese-handwriting-indoors_19055405.htm/?utm_source=slidesgo_template&amp;utm_medium=referral-link&amp;utm_campaign=sg_resources&amp;utm_content=freepik" TargetMode="External"/><Relationship Id="rId6" Type="http://schemas.openxmlformats.org/officeDocument/2006/relationships/hyperlink" Target="https://www.freepik.com/free-photo/japanese-handwriting-paper-tools-arrangement_19055357.htm/?utm_source=slidesgo_template&amp;utm_medium=referral-link&amp;utm_campaign=sg_resources&amp;utm_content=freepik" TargetMode="External"/><Relationship Id="rId7" Type="http://schemas.openxmlformats.org/officeDocument/2006/relationships/hyperlink" Target="https://www.freepik.com/free-photo/close-up-teacher-doing-japanese-calligraphy-called-shodo_18677085.htm/?utm_source=slidesgo_template&amp;utm_medium=referral-link&amp;utm_campaign=sg_resources&amp;utm_content=freepik" TargetMode="External"/><Relationship Id="rId8" Type="http://schemas.openxmlformats.org/officeDocument/2006/relationships/hyperlink" Target="https://www.freepik.com/free-photo/close-up-teacher-doing-japanese-calligraphy-called-shodo_18677085.htm/?utm_source=slidesgo_template&amp;utm_medium=referral-link&amp;utm_campaign=sg_resources&amp;utm_content=freepik" TargetMode="External"/><Relationship Id="rId31" Type="http://schemas.openxmlformats.org/officeDocument/2006/relationships/hyperlink" Target="https://www.freepik.com/free-photo/man-practicing-japanese-handwriting-with-assortment-tools_19055303.htm" TargetMode="External"/><Relationship Id="rId30" Type="http://schemas.openxmlformats.org/officeDocument/2006/relationships/hyperlink" Target="https://www.freepik.com/free-photo/man-practicing-japanese-handwriting-with-assortment-tools_19055303.htm" TargetMode="External"/><Relationship Id="rId33" Type="http://schemas.openxmlformats.org/officeDocument/2006/relationships/hyperlink" Target="https://www.freepik.com/free-photo/high-angle-woman-painting-japanese-symbol_10704468.htm/?utm_source=slidesgo_template&amp;utm_medium=referral-link&amp;utm_campaign=sg_resources&amp;utm_content=freepik" TargetMode="External"/><Relationship Id="rId32" Type="http://schemas.openxmlformats.org/officeDocument/2006/relationships/hyperlink" Target="https://www.freepik.com/free-photo/high-angle-woman-painting-japanese-symbol_10704468.htm/?utm_source=slidesgo_template&amp;utm_medium=referral-link&amp;utm_campaign=sg_resources&amp;utm_content=freepik" TargetMode="External"/><Relationship Id="rId35" Type="http://schemas.openxmlformats.org/officeDocument/2006/relationships/hyperlink" Target="https://www.freepik.com/free-photo/woman-practicing-japanese-handwriting-home_19055379.htm/?utm_source=slidesgo_template&amp;utm_medium=referral-link&amp;utm_campaign=sg_resources&amp;utm_content=freepik" TargetMode="External"/><Relationship Id="rId34" Type="http://schemas.openxmlformats.org/officeDocument/2006/relationships/hyperlink" Target="https://www.freepik.com/free-photo/high-angle-woman-painting-japanese-symbol_10704468.htm/?utm_source=slidesgo_template&amp;utm_medium=referral-link&amp;utm_campaign=sg_resources&amp;utm_content=freepik" TargetMode="External"/><Relationship Id="rId37" Type="http://schemas.openxmlformats.org/officeDocument/2006/relationships/hyperlink" Target="https://www.freepik.com/free-photo/woman-practicing-japanese-handwriting-home_19055379.htm/?utm_source=slidesgo_template&amp;utm_medium=referral-link&amp;utm_campaign=sg_resources&amp;utm_content=freepik" TargetMode="External"/><Relationship Id="rId36" Type="http://schemas.openxmlformats.org/officeDocument/2006/relationships/hyperlink" Target="https://www.freepik.com/free-photo/woman-practicing-japanese-handwriting-home_19055379.htm/?utm_source=slidesgo_template&amp;utm_medium=referral-link&amp;utm_campaign=sg_resources&amp;utm_content=freepik" TargetMode="External"/><Relationship Id="rId39" Type="http://schemas.openxmlformats.org/officeDocument/2006/relationships/hyperlink" Target="https://www.freepik.com/free-photo/woman-practicing-japanese-handwriting_19055366.htm/?utm_source=slidesgo_template&amp;utm_medium=referral-link&amp;utm_campaign=sg_resources&amp;utm_content=freepik" TargetMode="External"/><Relationship Id="rId38" Type="http://schemas.openxmlformats.org/officeDocument/2006/relationships/hyperlink" Target="https://www.freepik.com/free-photo/woman-practicing-japanese-handwriting_19055366.htm/?utm_source=slidesgo_template&amp;utm_medium=referral-link&amp;utm_campaign=sg_resources&amp;utm_content=freepik" TargetMode="External"/><Relationship Id="rId62" Type="http://schemas.openxmlformats.org/officeDocument/2006/relationships/hyperlink" Target="https://www.freepik.com/free-photo/woman-practicing-japanese-handwriting_19055366.htm/?utm_source=slidesgo_template&amp;utm_medium=referral-link&amp;utm_campaign=sg_resources&amp;utm_content=freepik" TargetMode="External"/><Relationship Id="rId61" Type="http://schemas.openxmlformats.org/officeDocument/2006/relationships/hyperlink" Target="https://www.freepik.com/free-photo/woman-practicing-japanese-handwriting_19055361.htm/?utm_source=slidesgo_template&amp;utm_medium=referral-link&amp;utm_campaign=sg_resources&amp;utm_content=freepik" TargetMode="External"/><Relationship Id="rId20" Type="http://schemas.openxmlformats.org/officeDocument/2006/relationships/hyperlink" Target="https://www.freepik.com/free-photo/man-practicing-japanese-handwriting-with-brush_19055322.htm/?utm_source=slidesgo_template&amp;utm_medium=referral-link&amp;utm_campaign=sg_resources&amp;utm_content=freepik" TargetMode="External"/><Relationship Id="rId64" Type="http://schemas.openxmlformats.org/officeDocument/2006/relationships/hyperlink" Target="https://www.freepik.com/free-photo/woman-practicing-japanese-handwriting_19055366.htm/?utm_source=slidesgo_template&amp;utm_medium=referral-link&amp;utm_campaign=sg_resources&amp;utm_content=freepik" TargetMode="External"/><Relationship Id="rId63" Type="http://schemas.openxmlformats.org/officeDocument/2006/relationships/hyperlink" Target="https://www.freepik.com/free-photo/woman-practicing-japanese-handwriting_19055366.htm/?utm_source=slidesgo_template&amp;utm_medium=referral-link&amp;utm_campaign=sg_resources&amp;utm_content=freepik" TargetMode="External"/><Relationship Id="rId22" Type="http://schemas.openxmlformats.org/officeDocument/2006/relationships/hyperlink" Target="https://www.freepik.com/free-photo/man-practicing-japanese-handwriting-with-brush_19055322.htm/?utm_source=slidesgo_template&amp;utm_medium=referral-link&amp;utm_campaign=sg_resources&amp;utm_content=freepik" TargetMode="External"/><Relationship Id="rId66" Type="http://schemas.openxmlformats.org/officeDocument/2006/relationships/hyperlink" Target="https://www.freepik.com/free-photo/close-up-pupils-doing-japanese-calligraphy-called-shodo_18677100.htm/?utm_source=slidesgo_template&amp;utm_medium=referral-link&amp;utm_campaign=sg_resources&amp;utm_content=freepik" TargetMode="External"/><Relationship Id="rId21" Type="http://schemas.openxmlformats.org/officeDocument/2006/relationships/hyperlink" Target="https://www.freepik.com/free-photo/man-practicing-japanese-handwriting-with-brush_19055322.htm/?utm_source=slidesgo_template&amp;utm_medium=referral-link&amp;utm_campaign=sg_resources&amp;utm_content=freepik" TargetMode="External"/><Relationship Id="rId65" Type="http://schemas.openxmlformats.org/officeDocument/2006/relationships/hyperlink" Target="https://www.freepik.com/free-photo/close-up-pupils-doing-japanese-calligraphy-called-shodo_18677100.htm/?utm_source=slidesgo_template&amp;utm_medium=referral-link&amp;utm_campaign=sg_resources&amp;utm_content=freepik" TargetMode="External"/><Relationship Id="rId24" Type="http://schemas.openxmlformats.org/officeDocument/2006/relationships/hyperlink" Target="https://www.freepik.com/free-photo/man-practicing-japanese-handwriting_19055288.htm/?utm_source=slidesgo_template&amp;utm_medium=referral-link&amp;utm_campaign=sg_resources&amp;utm_content=freepik" TargetMode="External"/><Relationship Id="rId23" Type="http://schemas.openxmlformats.org/officeDocument/2006/relationships/hyperlink" Target="https://www.freepik.com/free-photo/man-practicing-japanese-handwriting_19055288.htm/?utm_source=slidesgo_template&amp;utm_medium=referral-link&amp;utm_campaign=sg_resources&amp;utm_content=freepik" TargetMode="External"/><Relationship Id="rId67" Type="http://schemas.openxmlformats.org/officeDocument/2006/relationships/hyperlink" Target="https://www.freepik.com/free-photo/close-up-pupils-doing-japanese-calligraphy-called-shodo_18677100.htm/?utm_source=slidesgo_template&amp;utm_medium=referral-link&amp;utm_campaign=sg_resources&amp;utm_content=freepik" TargetMode="External"/><Relationship Id="rId60" Type="http://schemas.openxmlformats.org/officeDocument/2006/relationships/hyperlink" Target="https://www.freepik.com/free-photo/woman-practicing-japanese-handwriting_19055361.htm/?utm_source=slidesgo_template&amp;utm_medium=referral-link&amp;utm_campaign=sg_resources&amp;utm_content=freepik" TargetMode="External"/><Relationship Id="rId26" Type="http://schemas.openxmlformats.org/officeDocument/2006/relationships/hyperlink" Target="https://www.freepik.com/free-photo/man-practicing-japanese-handwriting-with-assortment-tools_19055304.htm/?utm_source=slidesgo_template&amp;utm_medium=referral-link&amp;utm_campaign=sg_resources&amp;utm_content=freepik" TargetMode="External"/><Relationship Id="rId25" Type="http://schemas.openxmlformats.org/officeDocument/2006/relationships/hyperlink" Target="https://www.freepik.com/free-photo/man-practicing-japanese-handwriting_19055288.htm/?utm_source=slidesgo_template&amp;utm_medium=referral-link&amp;utm_campaign=sg_resources&amp;utm_content=freepik" TargetMode="External"/><Relationship Id="rId28" Type="http://schemas.openxmlformats.org/officeDocument/2006/relationships/hyperlink" Target="https://www.freepik.com/free-photo/man-practicing-japanese-handwriting-with-assortment-tools_19055304.htm/?utm_source=slidesgo_template&amp;utm_medium=referral-link&amp;utm_campaign=sg_resources&amp;utm_content=freepik" TargetMode="External"/><Relationship Id="rId27" Type="http://schemas.openxmlformats.org/officeDocument/2006/relationships/hyperlink" Target="https://www.freepik.com/free-photo/man-practicing-japanese-handwriting-with-assortment-tools_19055304.htm/?utm_source=slidesgo_template&amp;utm_medium=referral-link&amp;utm_campaign=sg_resources&amp;utm_content=freepik" TargetMode="External"/><Relationship Id="rId29" Type="http://schemas.openxmlformats.org/officeDocument/2006/relationships/hyperlink" Target="https://www.freepik.com/free-photo/man-practicing-japanese-handwriting-with-assortment-tools_19055303.htm" TargetMode="External"/><Relationship Id="rId51" Type="http://schemas.openxmlformats.org/officeDocument/2006/relationships/hyperlink" Target="https://www.freepik.com/free-photo/woman-practicing-japanese-handwriting_19055370.htm/?utm_source=slidesgo_template&amp;utm_medium=referral-link&amp;utm_campaign=sg_resources&amp;utm_content=freepik" TargetMode="External"/><Relationship Id="rId50" Type="http://schemas.openxmlformats.org/officeDocument/2006/relationships/hyperlink" Target="https://www.freepik.com/free-photo/woman-practicing-japanese-handwriting_19055370.htm/?utm_source=slidesgo_template&amp;utm_medium=referral-link&amp;utm_campaign=sg_resources&amp;utm_content=freepik" TargetMode="External"/><Relationship Id="rId53" Type="http://schemas.openxmlformats.org/officeDocument/2006/relationships/hyperlink" Target="https://www.freepik.com/free-photo/man-practicing-japanese-handwriting_19055292.htm" TargetMode="External"/><Relationship Id="rId52" Type="http://schemas.openxmlformats.org/officeDocument/2006/relationships/hyperlink" Target="https://www.freepik.com/free-photo/woman-practicing-japanese-handwriting_19055370.htm/?utm_source=slidesgo_template&amp;utm_medium=referral-link&amp;utm_campaign=sg_resources&amp;utm_content=freepik" TargetMode="External"/><Relationship Id="rId11" Type="http://schemas.openxmlformats.org/officeDocument/2006/relationships/hyperlink" Target="https://www.freepik.com/free-photo/close-up-pupils-doing-japanese-calligraphy-called-shodo_18677098.htm/?utm_source=slidesgo_template&amp;utm_medium=referral-link&amp;utm_campaign=sg_resources&amp;utm_content=freepik" TargetMode="External"/><Relationship Id="rId55" Type="http://schemas.openxmlformats.org/officeDocument/2006/relationships/hyperlink" Target="https://www.freepik.com/free-photo/man-practicing-japanese-handwriting_19055292.htm" TargetMode="External"/><Relationship Id="rId10" Type="http://schemas.openxmlformats.org/officeDocument/2006/relationships/hyperlink" Target="https://www.freepik.com/free-photo/japanese-man-relaxing-by-handwriting-paper_19055354.htm/?utm_source=slidesgo_template&amp;utm_medium=referral-link&amp;utm_campaign=sg_resources&amp;utm_content=freepik" TargetMode="External"/><Relationship Id="rId54" Type="http://schemas.openxmlformats.org/officeDocument/2006/relationships/hyperlink" Target="https://www.freepik.com/free-photo/man-practicing-japanese-handwriting_19055292.htm" TargetMode="External"/><Relationship Id="rId13" Type="http://schemas.openxmlformats.org/officeDocument/2006/relationships/hyperlink" Target="https://www.freepik.com/free-photo/close-up-pupils-doing-japanese-calligraphy-called-shodo_18677098.htm/?utm_source=slidesgo_template&amp;utm_medium=referral-link&amp;utm_campaign=sg_resources&amp;utm_content=freepik" TargetMode="External"/><Relationship Id="rId57" Type="http://schemas.openxmlformats.org/officeDocument/2006/relationships/hyperlink" Target="https://www.freepik.com/free-photo/woman-practicing-japanese-handwriting_19055371.htm/?utm_source=slidesgo_template&amp;utm_medium=referral-link&amp;utm_campaign=sg_resources&amp;utm_content=freepik" TargetMode="External"/><Relationship Id="rId12" Type="http://schemas.openxmlformats.org/officeDocument/2006/relationships/hyperlink" Target="https://www.freepik.com/free-photo/close-up-pupils-doing-japanese-calligraphy-called-shodo_18677098.htm/?utm_source=slidesgo_template&amp;utm_medium=referral-link&amp;utm_campaign=sg_resources&amp;utm_content=freepik" TargetMode="External"/><Relationship Id="rId56" Type="http://schemas.openxmlformats.org/officeDocument/2006/relationships/hyperlink" Target="https://www.freepik.com/free-photo/woman-practicing-japanese-handwriting_19055371.htm/?utm_source=slidesgo_template&amp;utm_medium=referral-link&amp;utm_campaign=sg_resources&amp;utm_content=freepik" TargetMode="External"/><Relationship Id="rId15" Type="http://schemas.openxmlformats.org/officeDocument/2006/relationships/hyperlink" Target="https://www.freepik.com/free-photo/man-practicing-japanese-handwriting-with-assortment-tools_19055302.htm/?utm_source=slidesgo_template&amp;utm_medium=referral-link&amp;utm_campaign=sg_resources&amp;utm_content=freepik" TargetMode="External"/><Relationship Id="rId59" Type="http://schemas.openxmlformats.org/officeDocument/2006/relationships/hyperlink" Target="https://www.freepik.com/free-photo/woman-practicing-japanese-handwriting_19055361.htm/?utm_source=slidesgo_template&amp;utm_medium=referral-link&amp;utm_campaign=sg_resources&amp;utm_content=freepik" TargetMode="External"/><Relationship Id="rId14" Type="http://schemas.openxmlformats.org/officeDocument/2006/relationships/hyperlink" Target="https://www.freepik.com/free-photo/man-practicing-japanese-handwriting-with-assortment-tools_19055302.htm/?utm_source=slidesgo_template&amp;utm_medium=referral-link&amp;utm_campaign=sg_resources&amp;utm_content=freepik" TargetMode="External"/><Relationship Id="rId58" Type="http://schemas.openxmlformats.org/officeDocument/2006/relationships/hyperlink" Target="https://www.freepik.com/free-photo/woman-practicing-japanese-handwriting_19055371.htm/?utm_source=slidesgo_template&amp;utm_medium=referral-link&amp;utm_campaign=sg_resources&amp;utm_content=freepik" TargetMode="External"/><Relationship Id="rId17" Type="http://schemas.openxmlformats.org/officeDocument/2006/relationships/hyperlink" Target="https://www.freepik.com/free-photo/man-practicing-japanese-handwriting_19055285.htm/?utm_source=slidesgo_template&amp;utm_medium=referral-link&amp;utm_campaign=sg_resources&amp;utm_content=freepik" TargetMode="External"/><Relationship Id="rId16" Type="http://schemas.openxmlformats.org/officeDocument/2006/relationships/hyperlink" Target="https://www.freepik.com/free-photo/man-practicing-japanese-handwriting-with-assortment-tools_19055302.htm/?utm_source=slidesgo_template&amp;utm_medium=referral-link&amp;utm_campaign=sg_resources&amp;utm_content=freepik" TargetMode="External"/><Relationship Id="rId19" Type="http://schemas.openxmlformats.org/officeDocument/2006/relationships/hyperlink" Target="https://www.freepik.com/free-photo/man-practicing-japanese-handwriting_19055285.htm/?utm_source=slidesgo_template&amp;utm_medium=referral-link&amp;utm_campaign=sg_resources&amp;utm_content=freepik" TargetMode="External"/><Relationship Id="rId18" Type="http://schemas.openxmlformats.org/officeDocument/2006/relationships/hyperlink" Target="https://www.freepik.com/free-photo/man-practicing-japanese-handwriting_19055285.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fonts.google.com/specimen/Manrope" TargetMode="External"/><Relationship Id="rId4" Type="http://schemas.openxmlformats.org/officeDocument/2006/relationships/hyperlink" Target="https://fonts.google.com/specimen/Manrope" TargetMode="External"/><Relationship Id="rId5" Type="http://schemas.openxmlformats.org/officeDocument/2006/relationships/hyperlink" Target="https://fonts.google.com/specimen/Manrope" TargetMode="External"/><Relationship Id="rId6" Type="http://schemas.openxmlformats.org/officeDocument/2006/relationships/hyperlink" Target="https://fonts.google.com/specimen/Alegreya" TargetMode="External"/><Relationship Id="rId7" Type="http://schemas.openxmlformats.org/officeDocument/2006/relationships/hyperlink" Target="https://fonts.google.com/specimen/Alegreya" TargetMode="External"/><Relationship Id="rId8" Type="http://schemas.openxmlformats.org/officeDocument/2006/relationships/hyperlink" Target="https://fonts.google.com/specimen/Alegrey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2.gif"/><Relationship Id="rId14" Type="http://schemas.openxmlformats.org/officeDocument/2006/relationships/image" Target="../media/image3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ctrTitle"/>
          </p:nvPr>
        </p:nvSpPr>
        <p:spPr>
          <a:xfrm>
            <a:off x="392575" y="1145475"/>
            <a:ext cx="3080400" cy="194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700">
                <a:latin typeface="Manrope"/>
                <a:ea typeface="Manrope"/>
                <a:cs typeface="Manrope"/>
                <a:sym typeface="Manrope"/>
              </a:rPr>
              <a:t>APPLY 3D</a:t>
            </a:r>
            <a:endParaRPr b="1" sz="3700">
              <a:latin typeface="Manrope"/>
              <a:ea typeface="Manrope"/>
              <a:cs typeface="Manrope"/>
              <a:sym typeface="Manrope"/>
            </a:endParaRPr>
          </a:p>
          <a:p>
            <a:pPr indent="0" lvl="0" marL="0" rtl="0" algn="ctr">
              <a:spcBef>
                <a:spcPts val="0"/>
              </a:spcBef>
              <a:spcAft>
                <a:spcPts val="0"/>
              </a:spcAft>
              <a:buNone/>
            </a:pPr>
            <a:r>
              <a:rPr b="1" lang="en" sz="3700">
                <a:latin typeface="Manrope"/>
                <a:ea typeface="Manrope"/>
                <a:cs typeface="Manrope"/>
                <a:sym typeface="Manrope"/>
              </a:rPr>
              <a:t>DETECTION</a:t>
            </a:r>
            <a:endParaRPr b="1" sz="3700">
              <a:latin typeface="Manrope"/>
              <a:ea typeface="Manrope"/>
              <a:cs typeface="Manrope"/>
              <a:sym typeface="Manrope"/>
            </a:endParaRPr>
          </a:p>
          <a:p>
            <a:pPr indent="0" lvl="0" marL="0" rtl="0" algn="ctr">
              <a:spcBef>
                <a:spcPts val="0"/>
              </a:spcBef>
              <a:spcAft>
                <a:spcPts val="0"/>
              </a:spcAft>
              <a:buNone/>
            </a:pPr>
            <a:r>
              <a:rPr b="1" lang="en" sz="1700">
                <a:latin typeface="Manrope"/>
                <a:ea typeface="Manrope"/>
                <a:cs typeface="Manrope"/>
                <a:sym typeface="Manrope"/>
              </a:rPr>
              <a:t>TO POINTCLOUD PROJECT</a:t>
            </a:r>
            <a:endParaRPr b="1" sz="1700">
              <a:latin typeface="Manrope"/>
              <a:ea typeface="Manrope"/>
              <a:cs typeface="Manrope"/>
              <a:sym typeface="Manrope"/>
            </a:endParaRPr>
          </a:p>
        </p:txBody>
      </p:sp>
      <p:sp>
        <p:nvSpPr>
          <p:cNvPr id="378" name="Google Shape;378;p37"/>
          <p:cNvSpPr txBox="1"/>
          <p:nvPr>
            <p:ph idx="1" type="subTitle"/>
          </p:nvPr>
        </p:nvSpPr>
        <p:spPr>
          <a:xfrm>
            <a:off x="757425" y="2902925"/>
            <a:ext cx="2523000" cy="39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SUPPORTS 3D TRACKING </a:t>
            </a:r>
            <a:endParaRPr/>
          </a:p>
        </p:txBody>
      </p:sp>
      <p:sp>
        <p:nvSpPr>
          <p:cNvPr id="379" name="Google Shape;379;p37"/>
          <p:cNvSpPr/>
          <p:nvPr/>
        </p:nvSpPr>
        <p:spPr>
          <a:xfrm>
            <a:off x="3061888" y="44405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307704" y="6430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8519219" y="307084"/>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37"/>
          <p:cNvCxnSpPr/>
          <p:nvPr/>
        </p:nvCxnSpPr>
        <p:spPr>
          <a:xfrm>
            <a:off x="-3" y="1409526"/>
            <a:ext cx="4361100" cy="0"/>
          </a:xfrm>
          <a:prstGeom prst="straightConnector1">
            <a:avLst/>
          </a:prstGeom>
          <a:noFill/>
          <a:ln cap="flat" cmpd="sng" w="9525">
            <a:solidFill>
              <a:schemeClr val="lt1"/>
            </a:solidFill>
            <a:prstDash val="solid"/>
            <a:round/>
            <a:headEnd len="med" w="med" type="none"/>
            <a:tailEnd len="med" w="med" type="none"/>
          </a:ln>
        </p:spPr>
      </p:cxnSp>
      <p:grpSp>
        <p:nvGrpSpPr>
          <p:cNvPr id="383" name="Google Shape;383;p37"/>
          <p:cNvGrpSpPr/>
          <p:nvPr/>
        </p:nvGrpSpPr>
        <p:grpSpPr>
          <a:xfrm>
            <a:off x="392584" y="229517"/>
            <a:ext cx="20044" cy="169896"/>
            <a:chOff x="3923895" y="3936660"/>
            <a:chExt cx="48300" cy="409388"/>
          </a:xfrm>
        </p:grpSpPr>
        <p:sp>
          <p:nvSpPr>
            <p:cNvPr id="384" name="Google Shape;384;p37"/>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7"/>
          <p:cNvSpPr/>
          <p:nvPr/>
        </p:nvSpPr>
        <p:spPr>
          <a:xfrm>
            <a:off x="7155428" y="3746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37"/>
          <p:cNvCxnSpPr/>
          <p:nvPr/>
        </p:nvCxnSpPr>
        <p:spPr>
          <a:xfrm>
            <a:off x="-3" y="2902926"/>
            <a:ext cx="4361100" cy="0"/>
          </a:xfrm>
          <a:prstGeom prst="straightConnector1">
            <a:avLst/>
          </a:prstGeom>
          <a:noFill/>
          <a:ln cap="flat" cmpd="sng" w="9525">
            <a:solidFill>
              <a:schemeClr val="lt1"/>
            </a:solidFill>
            <a:prstDash val="solid"/>
            <a:round/>
            <a:headEnd len="med" w="med" type="none"/>
            <a:tailEnd len="med" w="med" type="none"/>
          </a:ln>
        </p:spPr>
      </p:cxnSp>
      <p:sp>
        <p:nvSpPr>
          <p:cNvPr id="389" name="Google Shape;389;p37"/>
          <p:cNvSpPr/>
          <p:nvPr/>
        </p:nvSpPr>
        <p:spPr>
          <a:xfrm>
            <a:off x="3061888"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0" y="36909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37"/>
          <p:cNvPicPr preferRelativeResize="0"/>
          <p:nvPr/>
        </p:nvPicPr>
        <p:blipFill>
          <a:blip r:embed="rId3">
            <a:alphaModFix/>
          </a:blip>
          <a:stretch>
            <a:fillRect/>
          </a:stretch>
        </p:blipFill>
        <p:spPr>
          <a:xfrm>
            <a:off x="4276651" y="703001"/>
            <a:ext cx="4905225" cy="3829349"/>
          </a:xfrm>
          <a:prstGeom prst="rect">
            <a:avLst/>
          </a:prstGeom>
          <a:noFill/>
          <a:ln>
            <a:noFill/>
          </a:ln>
        </p:spPr>
      </p:pic>
      <p:pic>
        <p:nvPicPr>
          <p:cNvPr id="392" name="Google Shape;392;p37"/>
          <p:cNvPicPr preferRelativeResize="0"/>
          <p:nvPr/>
        </p:nvPicPr>
        <p:blipFill>
          <a:blip r:embed="rId4">
            <a:alphaModFix/>
          </a:blip>
          <a:stretch>
            <a:fillRect/>
          </a:stretch>
        </p:blipFill>
        <p:spPr>
          <a:xfrm flipH="1">
            <a:off x="4809324" y="1362850"/>
            <a:ext cx="2991126" cy="2551300"/>
          </a:xfrm>
          <a:prstGeom prst="rect">
            <a:avLst/>
          </a:prstGeom>
          <a:noFill/>
          <a:ln>
            <a:noFill/>
          </a:ln>
        </p:spPr>
      </p:pic>
      <p:cxnSp>
        <p:nvCxnSpPr>
          <p:cNvPr id="393" name="Google Shape;393;p37"/>
          <p:cNvCxnSpPr/>
          <p:nvPr/>
        </p:nvCxnSpPr>
        <p:spPr>
          <a:xfrm>
            <a:off x="5984275" y="1229350"/>
            <a:ext cx="0" cy="2861700"/>
          </a:xfrm>
          <a:prstGeom prst="straightConnector1">
            <a:avLst/>
          </a:prstGeom>
          <a:noFill/>
          <a:ln cap="flat" cmpd="sng" w="38100">
            <a:solidFill>
              <a:schemeClr val="lt1"/>
            </a:solidFill>
            <a:prstDash val="solid"/>
            <a:round/>
            <a:headEnd len="med" w="med" type="none"/>
            <a:tailEnd len="med" w="med" type="none"/>
          </a:ln>
        </p:spPr>
      </p:cxnSp>
      <p:sp>
        <p:nvSpPr>
          <p:cNvPr id="394" name="Google Shape;394;p37"/>
          <p:cNvSpPr txBox="1"/>
          <p:nvPr/>
        </p:nvSpPr>
        <p:spPr>
          <a:xfrm>
            <a:off x="4809325" y="3452450"/>
            <a:ext cx="112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Manrope"/>
                <a:ea typeface="Manrope"/>
                <a:cs typeface="Manrope"/>
                <a:sym typeface="Manrope"/>
              </a:rPr>
              <a:t>BEFORE</a:t>
            </a:r>
            <a:endParaRPr sz="1800">
              <a:solidFill>
                <a:schemeClr val="lt1"/>
              </a:solidFill>
              <a:latin typeface="Alegreya Sans"/>
              <a:ea typeface="Alegreya Sans"/>
              <a:cs typeface="Alegreya Sans"/>
              <a:sym typeface="Alegreya Sans"/>
            </a:endParaRPr>
          </a:p>
        </p:txBody>
      </p:sp>
      <p:sp>
        <p:nvSpPr>
          <p:cNvPr id="395" name="Google Shape;395;p37"/>
          <p:cNvSpPr txBox="1"/>
          <p:nvPr/>
        </p:nvSpPr>
        <p:spPr>
          <a:xfrm>
            <a:off x="6412388" y="3452450"/>
            <a:ext cx="112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Manrope"/>
                <a:ea typeface="Manrope"/>
                <a:cs typeface="Manrope"/>
                <a:sym typeface="Manrope"/>
              </a:rPr>
              <a:t>AFTER</a:t>
            </a:r>
            <a:endParaRPr sz="1800">
              <a:solidFill>
                <a:schemeClr val="lt1"/>
              </a:solidFill>
              <a:latin typeface="Alegreya Sans"/>
              <a:ea typeface="Alegreya Sans"/>
              <a:cs typeface="Alegreya Sans"/>
              <a:sym typeface="Alegreya Sans"/>
            </a:endParaRPr>
          </a:p>
        </p:txBody>
      </p:sp>
      <p:sp>
        <p:nvSpPr>
          <p:cNvPr id="396" name="Google Shape;396;p37"/>
          <p:cNvSpPr/>
          <p:nvPr/>
        </p:nvSpPr>
        <p:spPr>
          <a:xfrm>
            <a:off x="7868850" y="1229350"/>
            <a:ext cx="1023900" cy="28968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6"/>
          <p:cNvSpPr txBox="1"/>
          <p:nvPr>
            <p:ph idx="6"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a:t>
            </a:r>
            <a:r>
              <a:rPr lang="en">
                <a:solidFill>
                  <a:schemeClr val="lt1"/>
                </a:solidFill>
              </a:rPr>
              <a:t>earn the syllables</a:t>
            </a:r>
            <a:endParaRPr>
              <a:solidFill>
                <a:schemeClr val="lt1"/>
              </a:solidFill>
            </a:endParaRPr>
          </a:p>
        </p:txBody>
      </p:sp>
      <p:sp>
        <p:nvSpPr>
          <p:cNvPr id="580" name="Google Shape;580;p46"/>
          <p:cNvSpPr txBox="1"/>
          <p:nvPr>
            <p:ph type="title"/>
          </p:nvPr>
        </p:nvSpPr>
        <p:spPr>
          <a:xfrm>
            <a:off x="720000" y="2807822"/>
            <a:ext cx="2336400" cy="3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Hiragana</a:t>
            </a:r>
            <a:endParaRPr/>
          </a:p>
        </p:txBody>
      </p:sp>
      <p:sp>
        <p:nvSpPr>
          <p:cNvPr id="581" name="Google Shape;581;p46"/>
          <p:cNvSpPr txBox="1"/>
          <p:nvPr>
            <p:ph idx="1" type="subTitle"/>
          </p:nvPr>
        </p:nvSpPr>
        <p:spPr>
          <a:xfrm>
            <a:off x="720000" y="3188225"/>
            <a:ext cx="2336400" cy="8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in the Solar System</a:t>
            </a:r>
            <a:endParaRPr/>
          </a:p>
        </p:txBody>
      </p:sp>
      <p:sp>
        <p:nvSpPr>
          <p:cNvPr id="582" name="Google Shape;582;p46"/>
          <p:cNvSpPr txBox="1"/>
          <p:nvPr>
            <p:ph idx="2" type="title"/>
          </p:nvPr>
        </p:nvSpPr>
        <p:spPr>
          <a:xfrm>
            <a:off x="3403800" y="2807822"/>
            <a:ext cx="2336400" cy="3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Katana</a:t>
            </a:r>
            <a:endParaRPr/>
          </a:p>
        </p:txBody>
      </p:sp>
      <p:sp>
        <p:nvSpPr>
          <p:cNvPr id="583" name="Google Shape;583;p46"/>
          <p:cNvSpPr txBox="1"/>
          <p:nvPr>
            <p:ph idx="3" type="subTitle"/>
          </p:nvPr>
        </p:nvSpPr>
        <p:spPr>
          <a:xfrm>
            <a:off x="3403800" y="3188225"/>
            <a:ext cx="2336400" cy="8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84" name="Google Shape;584;p46"/>
          <p:cNvSpPr txBox="1"/>
          <p:nvPr>
            <p:ph idx="4" type="title"/>
          </p:nvPr>
        </p:nvSpPr>
        <p:spPr>
          <a:xfrm>
            <a:off x="6087600" y="2807822"/>
            <a:ext cx="2336400" cy="3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Kanji</a:t>
            </a:r>
            <a:endParaRPr/>
          </a:p>
        </p:txBody>
      </p:sp>
      <p:sp>
        <p:nvSpPr>
          <p:cNvPr id="585" name="Google Shape;585;p46"/>
          <p:cNvSpPr txBox="1"/>
          <p:nvPr>
            <p:ph idx="5" type="subTitle"/>
          </p:nvPr>
        </p:nvSpPr>
        <p:spPr>
          <a:xfrm>
            <a:off x="6087600" y="3188225"/>
            <a:ext cx="2336400" cy="8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86" name="Google Shape;586;p46"/>
          <p:cNvSpPr/>
          <p:nvPr/>
        </p:nvSpPr>
        <p:spPr>
          <a:xfrm>
            <a:off x="1460250" y="1789327"/>
            <a:ext cx="855900" cy="85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46"/>
          <p:cNvSpPr/>
          <p:nvPr/>
        </p:nvSpPr>
        <p:spPr>
          <a:xfrm>
            <a:off x="4144050" y="1789327"/>
            <a:ext cx="855900" cy="85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46"/>
          <p:cNvSpPr/>
          <p:nvPr/>
        </p:nvSpPr>
        <p:spPr>
          <a:xfrm>
            <a:off x="6827850" y="1789327"/>
            <a:ext cx="855900" cy="85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89" name="Google Shape;589;p46"/>
          <p:cNvGrpSpPr/>
          <p:nvPr/>
        </p:nvGrpSpPr>
        <p:grpSpPr>
          <a:xfrm>
            <a:off x="7069893" y="2047932"/>
            <a:ext cx="371814" cy="338690"/>
            <a:chOff x="-40745125" y="3632900"/>
            <a:chExt cx="318225" cy="289875"/>
          </a:xfrm>
        </p:grpSpPr>
        <p:sp>
          <p:nvSpPr>
            <p:cNvPr id="590" name="Google Shape;590;p4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46"/>
          <p:cNvSpPr/>
          <p:nvPr/>
        </p:nvSpPr>
        <p:spPr>
          <a:xfrm>
            <a:off x="1730817" y="2031370"/>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6"/>
          <p:cNvGrpSpPr/>
          <p:nvPr/>
        </p:nvGrpSpPr>
        <p:grpSpPr>
          <a:xfrm>
            <a:off x="4386560" y="2048399"/>
            <a:ext cx="370879" cy="337755"/>
            <a:chOff x="-40378075" y="3267450"/>
            <a:chExt cx="317425" cy="289075"/>
          </a:xfrm>
        </p:grpSpPr>
        <p:sp>
          <p:nvSpPr>
            <p:cNvPr id="599" name="Google Shape;599;p4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46"/>
          <p:cNvSpPr/>
          <p:nvPr/>
        </p:nvSpPr>
        <p:spPr>
          <a:xfrm flipH="1">
            <a:off x="3312920" y="13876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flipH="1">
            <a:off x="4513102" y="444049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flipH="1">
            <a:off x="244679" y="4440496"/>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46"/>
          <p:cNvGrpSpPr/>
          <p:nvPr/>
        </p:nvGrpSpPr>
        <p:grpSpPr>
          <a:xfrm flipH="1">
            <a:off x="8771275" y="4344317"/>
            <a:ext cx="20044" cy="169896"/>
            <a:chOff x="3923895" y="3936660"/>
            <a:chExt cx="48300" cy="409388"/>
          </a:xfrm>
        </p:grpSpPr>
        <p:sp>
          <p:nvSpPr>
            <p:cNvPr id="608" name="Google Shape;608;p46"/>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46"/>
          <p:cNvSpPr/>
          <p:nvPr/>
        </p:nvSpPr>
        <p:spPr>
          <a:xfrm flipH="1">
            <a:off x="8347655" y="1401028"/>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flipH="1" rot="10800000">
            <a:off x="3" y="2126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 name="Google Shape;614;p46"/>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7"/>
          <p:cNvSpPr/>
          <p:nvPr/>
        </p:nvSpPr>
        <p:spPr>
          <a:xfrm>
            <a:off x="4025850" y="2464098"/>
            <a:ext cx="1092300" cy="109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47"/>
          <p:cNvSpPr txBox="1"/>
          <p:nvPr>
            <p:ph type="title"/>
          </p:nvPr>
        </p:nvSpPr>
        <p:spPr>
          <a:xfrm>
            <a:off x="2391900" y="3577125"/>
            <a:ext cx="4360200" cy="6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621" name="Google Shape;621;p47"/>
          <p:cNvSpPr txBox="1"/>
          <p:nvPr>
            <p:ph idx="2" type="title"/>
          </p:nvPr>
        </p:nvSpPr>
        <p:spPr>
          <a:xfrm>
            <a:off x="4025850" y="2589350"/>
            <a:ext cx="1092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22" name="Google Shape;622;p47"/>
          <p:cNvSpPr txBox="1"/>
          <p:nvPr>
            <p:ph idx="1" type="subTitle"/>
          </p:nvPr>
        </p:nvSpPr>
        <p:spPr>
          <a:xfrm>
            <a:off x="2391900" y="4269068"/>
            <a:ext cx="43602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cxnSp>
        <p:nvCxnSpPr>
          <p:cNvPr id="623" name="Google Shape;623;p47"/>
          <p:cNvCxnSpPr/>
          <p:nvPr/>
        </p:nvCxnSpPr>
        <p:spPr>
          <a:xfrm>
            <a:off x="2135400" y="4213707"/>
            <a:ext cx="4873200" cy="0"/>
          </a:xfrm>
          <a:prstGeom prst="straightConnector1">
            <a:avLst/>
          </a:prstGeom>
          <a:noFill/>
          <a:ln cap="flat" cmpd="sng" w="19050">
            <a:solidFill>
              <a:schemeClr val="dk1"/>
            </a:solidFill>
            <a:prstDash val="solid"/>
            <a:round/>
            <a:headEnd len="med" w="med" type="none"/>
            <a:tailEnd len="med" w="med" type="none"/>
          </a:ln>
        </p:spPr>
      </p:cxnSp>
      <p:pic>
        <p:nvPicPr>
          <p:cNvPr id="624" name="Google Shape;624;p47"/>
          <p:cNvPicPr preferRelativeResize="0"/>
          <p:nvPr/>
        </p:nvPicPr>
        <p:blipFill rotWithShape="1">
          <a:blip r:embed="rId3">
            <a:alphaModFix/>
          </a:blip>
          <a:srcRect b="11539" l="29462" r="32885" t="29313"/>
          <a:stretch/>
        </p:blipFill>
        <p:spPr>
          <a:xfrm>
            <a:off x="896261" y="1998413"/>
            <a:ext cx="1883100" cy="1902300"/>
          </a:xfrm>
          <a:prstGeom prst="ellipse">
            <a:avLst/>
          </a:prstGeom>
          <a:noFill/>
          <a:ln>
            <a:noFill/>
          </a:ln>
        </p:spPr>
      </p:pic>
      <p:sp>
        <p:nvSpPr>
          <p:cNvPr id="625" name="Google Shape;625;p47"/>
          <p:cNvSpPr/>
          <p:nvPr/>
        </p:nvSpPr>
        <p:spPr>
          <a:xfrm>
            <a:off x="7322800" y="10709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2650988" y="11699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47"/>
          <p:cNvPicPr preferRelativeResize="0"/>
          <p:nvPr/>
        </p:nvPicPr>
        <p:blipFill rotWithShape="1">
          <a:blip r:embed="rId4">
            <a:alphaModFix/>
          </a:blip>
          <a:srcRect b="1314" l="37302" r="30806" t="54434"/>
          <a:stretch/>
        </p:blipFill>
        <p:spPr>
          <a:xfrm>
            <a:off x="3845700" y="534991"/>
            <a:ext cx="1589700" cy="1605900"/>
          </a:xfrm>
          <a:prstGeom prst="ellipse">
            <a:avLst/>
          </a:prstGeom>
          <a:noFill/>
          <a:ln>
            <a:noFill/>
          </a:ln>
        </p:spPr>
      </p:pic>
      <p:pic>
        <p:nvPicPr>
          <p:cNvPr id="628" name="Google Shape;628;p47"/>
          <p:cNvPicPr preferRelativeResize="0"/>
          <p:nvPr/>
        </p:nvPicPr>
        <p:blipFill rotWithShape="1">
          <a:blip r:embed="rId5">
            <a:alphaModFix/>
          </a:blip>
          <a:srcRect b="11730" l="23236" r="18525" t="0"/>
          <a:stretch/>
        </p:blipFill>
        <p:spPr>
          <a:xfrm>
            <a:off x="6364600" y="1998413"/>
            <a:ext cx="1883100" cy="19023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8"/>
          <p:cNvSpPr txBox="1"/>
          <p:nvPr>
            <p:ph type="title"/>
          </p:nvPr>
        </p:nvSpPr>
        <p:spPr>
          <a:xfrm>
            <a:off x="1570522" y="1993525"/>
            <a:ext cx="23334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Syllables</a:t>
            </a:r>
            <a:endParaRPr/>
          </a:p>
        </p:txBody>
      </p:sp>
      <p:sp>
        <p:nvSpPr>
          <p:cNvPr id="634" name="Google Shape;634;p48"/>
          <p:cNvSpPr txBox="1"/>
          <p:nvPr>
            <p:ph idx="1" type="subTitle"/>
          </p:nvPr>
        </p:nvSpPr>
        <p:spPr>
          <a:xfrm>
            <a:off x="1570522" y="2355825"/>
            <a:ext cx="2333400" cy="4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35" name="Google Shape;635;p48"/>
          <p:cNvSpPr txBox="1"/>
          <p:nvPr>
            <p:ph idx="2" type="title"/>
          </p:nvPr>
        </p:nvSpPr>
        <p:spPr>
          <a:xfrm>
            <a:off x="5240078" y="1993525"/>
            <a:ext cx="23334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a:t>
            </a:r>
            <a:endParaRPr/>
          </a:p>
        </p:txBody>
      </p:sp>
      <p:sp>
        <p:nvSpPr>
          <p:cNvPr id="636" name="Google Shape;636;p48"/>
          <p:cNvSpPr txBox="1"/>
          <p:nvPr>
            <p:ph idx="3" type="subTitle"/>
          </p:nvPr>
        </p:nvSpPr>
        <p:spPr>
          <a:xfrm>
            <a:off x="5240078" y="2355825"/>
            <a:ext cx="2333400" cy="4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a:t>
            </a:r>
            <a:r>
              <a:rPr lang="en"/>
              <a:t> the biggest planet in the Solar System</a:t>
            </a:r>
            <a:endParaRPr/>
          </a:p>
        </p:txBody>
      </p:sp>
      <p:sp>
        <p:nvSpPr>
          <p:cNvPr id="637" name="Google Shape;637;p48"/>
          <p:cNvSpPr txBox="1"/>
          <p:nvPr>
            <p:ph idx="8" type="title"/>
          </p:nvPr>
        </p:nvSpPr>
        <p:spPr>
          <a:xfrm>
            <a:off x="720000" y="445202"/>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here to start?</a:t>
            </a:r>
            <a:endParaRPr/>
          </a:p>
        </p:txBody>
      </p:sp>
      <p:sp>
        <p:nvSpPr>
          <p:cNvPr id="638" name="Google Shape;638;p48"/>
          <p:cNvSpPr txBox="1"/>
          <p:nvPr>
            <p:ph idx="4" type="title"/>
          </p:nvPr>
        </p:nvSpPr>
        <p:spPr>
          <a:xfrm>
            <a:off x="1570522" y="3761338"/>
            <a:ext cx="2333400" cy="37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a:t>
            </a:r>
            <a:endParaRPr/>
          </a:p>
        </p:txBody>
      </p:sp>
      <p:sp>
        <p:nvSpPr>
          <p:cNvPr id="639" name="Google Shape;639;p48"/>
          <p:cNvSpPr txBox="1"/>
          <p:nvPr>
            <p:ph idx="5" type="subTitle"/>
          </p:nvPr>
        </p:nvSpPr>
        <p:spPr>
          <a:xfrm>
            <a:off x="1570522" y="4130451"/>
            <a:ext cx="2333400" cy="4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640" name="Google Shape;640;p48"/>
          <p:cNvSpPr txBox="1"/>
          <p:nvPr>
            <p:ph idx="6" type="title"/>
          </p:nvPr>
        </p:nvSpPr>
        <p:spPr>
          <a:xfrm>
            <a:off x="5240078" y="3761338"/>
            <a:ext cx="2333400" cy="37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Vocabulary</a:t>
            </a:r>
            <a:endParaRPr/>
          </a:p>
        </p:txBody>
      </p:sp>
      <p:sp>
        <p:nvSpPr>
          <p:cNvPr id="641" name="Google Shape;641;p48"/>
          <p:cNvSpPr txBox="1"/>
          <p:nvPr>
            <p:ph idx="7" type="subTitle"/>
          </p:nvPr>
        </p:nvSpPr>
        <p:spPr>
          <a:xfrm>
            <a:off x="5240078" y="4130451"/>
            <a:ext cx="2333400" cy="4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642" name="Google Shape;642;p48"/>
          <p:cNvSpPr/>
          <p:nvPr/>
        </p:nvSpPr>
        <p:spPr>
          <a:xfrm>
            <a:off x="2348275" y="2942299"/>
            <a:ext cx="777900" cy="777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48"/>
          <p:cNvSpPr/>
          <p:nvPr/>
        </p:nvSpPr>
        <p:spPr>
          <a:xfrm>
            <a:off x="2348237" y="1157538"/>
            <a:ext cx="777900" cy="777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48"/>
          <p:cNvSpPr/>
          <p:nvPr/>
        </p:nvSpPr>
        <p:spPr>
          <a:xfrm>
            <a:off x="6017825" y="2942299"/>
            <a:ext cx="777900" cy="777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48"/>
          <p:cNvSpPr/>
          <p:nvPr/>
        </p:nvSpPr>
        <p:spPr>
          <a:xfrm>
            <a:off x="6017825" y="1157575"/>
            <a:ext cx="777900" cy="777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46" name="Google Shape;646;p48"/>
          <p:cNvGrpSpPr/>
          <p:nvPr/>
        </p:nvGrpSpPr>
        <p:grpSpPr>
          <a:xfrm>
            <a:off x="6235789" y="1393062"/>
            <a:ext cx="343790" cy="306783"/>
            <a:chOff x="-42996150" y="3612600"/>
            <a:chExt cx="323750" cy="288900"/>
          </a:xfrm>
        </p:grpSpPr>
        <p:sp>
          <p:nvSpPr>
            <p:cNvPr id="647" name="Google Shape;647;p4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48"/>
          <p:cNvSpPr/>
          <p:nvPr/>
        </p:nvSpPr>
        <p:spPr>
          <a:xfrm>
            <a:off x="2567848" y="3166894"/>
            <a:ext cx="338746" cy="328711"/>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8"/>
          <p:cNvGrpSpPr/>
          <p:nvPr/>
        </p:nvGrpSpPr>
        <p:grpSpPr>
          <a:xfrm>
            <a:off x="2566881" y="1378138"/>
            <a:ext cx="342601" cy="336601"/>
            <a:chOff x="-40748275" y="3238700"/>
            <a:chExt cx="322600" cy="316950"/>
          </a:xfrm>
        </p:grpSpPr>
        <p:sp>
          <p:nvSpPr>
            <p:cNvPr id="652" name="Google Shape;652;p4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48"/>
          <p:cNvSpPr/>
          <p:nvPr/>
        </p:nvSpPr>
        <p:spPr>
          <a:xfrm>
            <a:off x="6241155" y="3163384"/>
            <a:ext cx="331233" cy="335746"/>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flipH="1">
            <a:off x="4477092" y="29033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48"/>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9"/>
          <p:cNvSpPr txBox="1"/>
          <p:nvPr>
            <p:ph type="title"/>
          </p:nvPr>
        </p:nvSpPr>
        <p:spPr>
          <a:xfrm>
            <a:off x="917050" y="2050757"/>
            <a:ext cx="1911300" cy="2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Art</a:t>
            </a:r>
            <a:endParaRPr/>
          </a:p>
        </p:txBody>
      </p:sp>
      <p:sp>
        <p:nvSpPr>
          <p:cNvPr id="667" name="Google Shape;667;p49"/>
          <p:cNvSpPr txBox="1"/>
          <p:nvPr>
            <p:ph idx="1" type="subTitle"/>
          </p:nvPr>
        </p:nvSpPr>
        <p:spPr>
          <a:xfrm>
            <a:off x="917050" y="2356835"/>
            <a:ext cx="1911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668" name="Google Shape;668;p49"/>
          <p:cNvSpPr txBox="1"/>
          <p:nvPr>
            <p:ph idx="2" type="title"/>
          </p:nvPr>
        </p:nvSpPr>
        <p:spPr>
          <a:xfrm>
            <a:off x="3616325" y="2050757"/>
            <a:ext cx="1911300" cy="2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Alone</a:t>
            </a:r>
            <a:endParaRPr/>
          </a:p>
        </p:txBody>
      </p:sp>
      <p:sp>
        <p:nvSpPr>
          <p:cNvPr id="669" name="Google Shape;669;p49"/>
          <p:cNvSpPr txBox="1"/>
          <p:nvPr>
            <p:ph idx="3" type="subTitle"/>
          </p:nvPr>
        </p:nvSpPr>
        <p:spPr>
          <a:xfrm>
            <a:off x="3616375" y="2356835"/>
            <a:ext cx="1911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70" name="Google Shape;670;p49"/>
          <p:cNvSpPr txBox="1"/>
          <p:nvPr>
            <p:ph idx="4" type="title"/>
          </p:nvPr>
        </p:nvSpPr>
        <p:spPr>
          <a:xfrm>
            <a:off x="917050" y="3814756"/>
            <a:ext cx="1911300" cy="2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Believe</a:t>
            </a:r>
            <a:endParaRPr/>
          </a:p>
        </p:txBody>
      </p:sp>
      <p:sp>
        <p:nvSpPr>
          <p:cNvPr id="671" name="Google Shape;671;p49"/>
          <p:cNvSpPr txBox="1"/>
          <p:nvPr>
            <p:ph idx="5" type="subTitle"/>
          </p:nvPr>
        </p:nvSpPr>
        <p:spPr>
          <a:xfrm>
            <a:off x="917050" y="4113066"/>
            <a:ext cx="1911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72" name="Google Shape;672;p49"/>
          <p:cNvSpPr txBox="1"/>
          <p:nvPr>
            <p:ph idx="6" type="title"/>
          </p:nvPr>
        </p:nvSpPr>
        <p:spPr>
          <a:xfrm>
            <a:off x="3616375" y="3814756"/>
            <a:ext cx="1911300" cy="2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Paradise</a:t>
            </a:r>
            <a:endParaRPr/>
          </a:p>
        </p:txBody>
      </p:sp>
      <p:sp>
        <p:nvSpPr>
          <p:cNvPr id="673" name="Google Shape;673;p49"/>
          <p:cNvSpPr txBox="1"/>
          <p:nvPr>
            <p:ph idx="7" type="subTitle"/>
          </p:nvPr>
        </p:nvSpPr>
        <p:spPr>
          <a:xfrm>
            <a:off x="3616375" y="4113066"/>
            <a:ext cx="1911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674" name="Google Shape;674;p49"/>
          <p:cNvSpPr txBox="1"/>
          <p:nvPr>
            <p:ph idx="15"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 exercise</a:t>
            </a:r>
            <a:endParaRPr/>
          </a:p>
        </p:txBody>
      </p:sp>
      <p:sp>
        <p:nvSpPr>
          <p:cNvPr id="675" name="Google Shape;675;p49"/>
          <p:cNvSpPr txBox="1"/>
          <p:nvPr>
            <p:ph idx="8" type="title"/>
          </p:nvPr>
        </p:nvSpPr>
        <p:spPr>
          <a:xfrm>
            <a:off x="6315600" y="2050757"/>
            <a:ext cx="1911300" cy="2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God</a:t>
            </a:r>
            <a:endParaRPr/>
          </a:p>
        </p:txBody>
      </p:sp>
      <p:sp>
        <p:nvSpPr>
          <p:cNvPr id="676" name="Google Shape;676;p49"/>
          <p:cNvSpPr txBox="1"/>
          <p:nvPr>
            <p:ph idx="9" type="subTitle"/>
          </p:nvPr>
        </p:nvSpPr>
        <p:spPr>
          <a:xfrm>
            <a:off x="6315600" y="2356835"/>
            <a:ext cx="1911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677" name="Google Shape;677;p49"/>
          <p:cNvSpPr txBox="1"/>
          <p:nvPr>
            <p:ph idx="13" type="title"/>
          </p:nvPr>
        </p:nvSpPr>
        <p:spPr>
          <a:xfrm>
            <a:off x="6315600" y="3814756"/>
            <a:ext cx="1911300" cy="2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Dream</a:t>
            </a:r>
            <a:endParaRPr/>
          </a:p>
        </p:txBody>
      </p:sp>
      <p:sp>
        <p:nvSpPr>
          <p:cNvPr id="678" name="Google Shape;678;p49"/>
          <p:cNvSpPr txBox="1"/>
          <p:nvPr>
            <p:ph idx="14" type="subTitle"/>
          </p:nvPr>
        </p:nvSpPr>
        <p:spPr>
          <a:xfrm>
            <a:off x="6315600" y="4113066"/>
            <a:ext cx="1911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sp>
        <p:nvSpPr>
          <p:cNvPr id="679" name="Google Shape;679;p49"/>
          <p:cNvSpPr/>
          <p:nvPr/>
        </p:nvSpPr>
        <p:spPr>
          <a:xfrm>
            <a:off x="1483750" y="2945901"/>
            <a:ext cx="777900" cy="7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0" name="Google Shape;680;p49"/>
          <p:cNvSpPr/>
          <p:nvPr/>
        </p:nvSpPr>
        <p:spPr>
          <a:xfrm>
            <a:off x="1483750" y="1181776"/>
            <a:ext cx="777900" cy="7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49"/>
          <p:cNvSpPr/>
          <p:nvPr/>
        </p:nvSpPr>
        <p:spPr>
          <a:xfrm>
            <a:off x="4183075" y="2945901"/>
            <a:ext cx="777900" cy="7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49"/>
          <p:cNvSpPr/>
          <p:nvPr/>
        </p:nvSpPr>
        <p:spPr>
          <a:xfrm>
            <a:off x="4183075" y="1181776"/>
            <a:ext cx="777900" cy="7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49"/>
          <p:cNvSpPr/>
          <p:nvPr/>
        </p:nvSpPr>
        <p:spPr>
          <a:xfrm>
            <a:off x="6882300" y="2945901"/>
            <a:ext cx="777900" cy="7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49"/>
          <p:cNvSpPr/>
          <p:nvPr/>
        </p:nvSpPr>
        <p:spPr>
          <a:xfrm>
            <a:off x="6882300" y="1181776"/>
            <a:ext cx="777900" cy="7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85" name="Google Shape;685;p49"/>
          <p:cNvGrpSpPr/>
          <p:nvPr/>
        </p:nvGrpSpPr>
        <p:grpSpPr>
          <a:xfrm>
            <a:off x="1708348" y="1402521"/>
            <a:ext cx="330410" cy="336251"/>
            <a:chOff x="-40372575" y="3604550"/>
            <a:chExt cx="311150" cy="316650"/>
          </a:xfrm>
        </p:grpSpPr>
        <p:sp>
          <p:nvSpPr>
            <p:cNvPr id="686" name="Google Shape;686;p4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49"/>
          <p:cNvGrpSpPr/>
          <p:nvPr/>
        </p:nvGrpSpPr>
        <p:grpSpPr>
          <a:xfrm>
            <a:off x="4417686" y="1416429"/>
            <a:ext cx="308320" cy="308320"/>
            <a:chOff x="5049725" y="3806450"/>
            <a:chExt cx="481825" cy="481825"/>
          </a:xfrm>
        </p:grpSpPr>
        <p:sp>
          <p:nvSpPr>
            <p:cNvPr id="690" name="Google Shape;690;p4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 name="Google Shape;691;p4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 name="Google Shape;692;p4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 name="Google Shape;693;p49"/>
          <p:cNvGrpSpPr/>
          <p:nvPr/>
        </p:nvGrpSpPr>
        <p:grpSpPr>
          <a:xfrm>
            <a:off x="7118557" y="1401433"/>
            <a:ext cx="305386" cy="338602"/>
            <a:chOff x="3300325" y="249875"/>
            <a:chExt cx="433725" cy="480900"/>
          </a:xfrm>
        </p:grpSpPr>
        <p:sp>
          <p:nvSpPr>
            <p:cNvPr id="694" name="Google Shape;694;p4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 name="Google Shape;695;p4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 name="Google Shape;696;p4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 name="Google Shape;697;p4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 name="Google Shape;698;p4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 name="Google Shape;699;p4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 name="Google Shape;700;p49"/>
          <p:cNvGrpSpPr/>
          <p:nvPr/>
        </p:nvGrpSpPr>
        <p:grpSpPr>
          <a:xfrm>
            <a:off x="7116190" y="3180574"/>
            <a:ext cx="310000" cy="308320"/>
            <a:chOff x="1535000" y="3223325"/>
            <a:chExt cx="484450" cy="481825"/>
          </a:xfrm>
        </p:grpSpPr>
        <p:sp>
          <p:nvSpPr>
            <p:cNvPr id="701" name="Google Shape;701;p4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 name="Google Shape;702;p4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 name="Google Shape;703;p4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 name="Google Shape;704;p49"/>
          <p:cNvGrpSpPr/>
          <p:nvPr/>
        </p:nvGrpSpPr>
        <p:grpSpPr>
          <a:xfrm>
            <a:off x="4366252" y="3142733"/>
            <a:ext cx="412600" cy="384026"/>
            <a:chOff x="-21322300" y="4077125"/>
            <a:chExt cx="307200" cy="285925"/>
          </a:xfrm>
        </p:grpSpPr>
        <p:sp>
          <p:nvSpPr>
            <p:cNvPr id="705" name="Google Shape;705;p4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49"/>
          <p:cNvSpPr/>
          <p:nvPr/>
        </p:nvSpPr>
        <p:spPr>
          <a:xfrm>
            <a:off x="1718532" y="3198729"/>
            <a:ext cx="308320" cy="272229"/>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 name="Google Shape;718;p49"/>
          <p:cNvSpPr/>
          <p:nvPr/>
        </p:nvSpPr>
        <p:spPr>
          <a:xfrm>
            <a:off x="5949100" y="250597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151838" y="3001513"/>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49"/>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0"/>
          <p:cNvSpPr txBox="1"/>
          <p:nvPr>
            <p:ph idx="1" type="subTitle"/>
          </p:nvPr>
        </p:nvSpPr>
        <p:spPr>
          <a:xfrm>
            <a:off x="1458150" y="1617512"/>
            <a:ext cx="6227700" cy="146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726" name="Google Shape;726;p50"/>
          <p:cNvSpPr txBox="1"/>
          <p:nvPr>
            <p:ph type="title"/>
          </p:nvPr>
        </p:nvSpPr>
        <p:spPr>
          <a:xfrm>
            <a:off x="2290050" y="3079288"/>
            <a:ext cx="4563900" cy="4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727" name="Google Shape;727;p50"/>
          <p:cNvSpPr/>
          <p:nvPr/>
        </p:nvSpPr>
        <p:spPr>
          <a:xfrm flipH="1">
            <a:off x="4477096" y="4417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flipH="1">
            <a:off x="4401012" y="385045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50"/>
          <p:cNvGrpSpPr/>
          <p:nvPr/>
        </p:nvGrpSpPr>
        <p:grpSpPr>
          <a:xfrm flipH="1">
            <a:off x="8771275" y="4344317"/>
            <a:ext cx="20044" cy="169896"/>
            <a:chOff x="3923895" y="3936660"/>
            <a:chExt cx="48300" cy="409388"/>
          </a:xfrm>
        </p:grpSpPr>
        <p:sp>
          <p:nvSpPr>
            <p:cNvPr id="732" name="Google Shape;732;p50"/>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50"/>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rot="-5400000">
            <a:off x="423242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1"/>
          <p:cNvSpPr txBox="1"/>
          <p:nvPr>
            <p:ph type="title"/>
          </p:nvPr>
        </p:nvSpPr>
        <p:spPr>
          <a:xfrm>
            <a:off x="1082150" y="1307100"/>
            <a:ext cx="6979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sp>
        <p:nvSpPr>
          <p:cNvPr id="743" name="Google Shape;743;p51"/>
          <p:cNvSpPr/>
          <p:nvPr/>
        </p:nvSpPr>
        <p:spPr>
          <a:xfrm>
            <a:off x="7419425"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4401050" y="563363"/>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51"/>
          <p:cNvCxnSpPr/>
          <p:nvPr/>
        </p:nvCxnSpPr>
        <p:spPr>
          <a:xfrm>
            <a:off x="1196550" y="2585325"/>
            <a:ext cx="675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9" name="Shape 749"/>
        <p:cNvGrpSpPr/>
        <p:nvPr/>
      </p:nvGrpSpPr>
      <p:grpSpPr>
        <a:xfrm>
          <a:off x="0" y="0"/>
          <a:ext cx="0" cy="0"/>
          <a:chOff x="0" y="0"/>
          <a:chExt cx="0" cy="0"/>
        </a:xfrm>
      </p:grpSpPr>
      <p:sp>
        <p:nvSpPr>
          <p:cNvPr id="750" name="Google Shape;750;p52"/>
          <p:cNvSpPr/>
          <p:nvPr/>
        </p:nvSpPr>
        <p:spPr>
          <a:xfrm>
            <a:off x="6138425" y="641950"/>
            <a:ext cx="2397300" cy="2397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txBox="1"/>
          <p:nvPr>
            <p:ph type="title"/>
          </p:nvPr>
        </p:nvSpPr>
        <p:spPr>
          <a:xfrm>
            <a:off x="6196850" y="1100350"/>
            <a:ext cx="2183700" cy="14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752" name="Google Shape;752;p52"/>
          <p:cNvSpPr/>
          <p:nvPr/>
        </p:nvSpPr>
        <p:spPr>
          <a:xfrm>
            <a:off x="5092150"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2033037" y="24037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307704" y="47764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8333994" y="31462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633853" y="4551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8257913" y="44405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0"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3"/>
          <p:cNvSpPr txBox="1"/>
          <p:nvPr>
            <p:ph idx="1" type="subTitle"/>
          </p:nvPr>
        </p:nvSpPr>
        <p:spPr>
          <a:xfrm>
            <a:off x="1284000" y="3215350"/>
            <a:ext cx="6576000" cy="2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764" name="Google Shape;764;p53"/>
          <p:cNvSpPr txBox="1"/>
          <p:nvPr>
            <p:ph type="title"/>
          </p:nvPr>
        </p:nvSpPr>
        <p:spPr>
          <a:xfrm>
            <a:off x="1284000" y="1647050"/>
            <a:ext cx="65760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765" name="Google Shape;765;p53"/>
          <p:cNvSpPr/>
          <p:nvPr/>
        </p:nvSpPr>
        <p:spPr>
          <a:xfrm>
            <a:off x="4492027" y="45152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3"/>
          <p:cNvSpPr/>
          <p:nvPr/>
        </p:nvSpPr>
        <p:spPr>
          <a:xfrm>
            <a:off x="8272852" y="377697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p:nvPr/>
        </p:nvSpPr>
        <p:spPr>
          <a:xfrm>
            <a:off x="282731"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a:off x="8699121" y="7030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53"/>
          <p:cNvGrpSpPr/>
          <p:nvPr/>
        </p:nvGrpSpPr>
        <p:grpSpPr>
          <a:xfrm>
            <a:off x="367611" y="4344317"/>
            <a:ext cx="20044" cy="169896"/>
            <a:chOff x="3923895" y="3936660"/>
            <a:chExt cx="48300" cy="409388"/>
          </a:xfrm>
        </p:grpSpPr>
        <p:sp>
          <p:nvSpPr>
            <p:cNvPr id="770" name="Google Shape;770;p53"/>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3"/>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3"/>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53"/>
          <p:cNvSpPr/>
          <p:nvPr/>
        </p:nvSpPr>
        <p:spPr>
          <a:xfrm>
            <a:off x="296392"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422637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flipH="1" rot="10800000">
            <a:off x="5741"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53"/>
          <p:cNvCxnSpPr/>
          <p:nvPr/>
        </p:nvCxnSpPr>
        <p:spPr>
          <a:xfrm>
            <a:off x="1196550" y="3112050"/>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4"/>
          <p:cNvSpPr txBox="1"/>
          <p:nvPr>
            <p:ph type="title"/>
          </p:nvPr>
        </p:nvSpPr>
        <p:spPr>
          <a:xfrm flipH="1">
            <a:off x="4354100" y="540000"/>
            <a:ext cx="4083000" cy="82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1500</a:t>
            </a:r>
            <a:endParaRPr/>
          </a:p>
        </p:txBody>
      </p:sp>
      <p:sp>
        <p:nvSpPr>
          <p:cNvPr id="782" name="Google Shape;782;p54"/>
          <p:cNvSpPr txBox="1"/>
          <p:nvPr>
            <p:ph idx="1" type="subTitle"/>
          </p:nvPr>
        </p:nvSpPr>
        <p:spPr>
          <a:xfrm flipH="1">
            <a:off x="4354100" y="1368295"/>
            <a:ext cx="4083000" cy="32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smallest planet</a:t>
            </a:r>
            <a:endParaRPr/>
          </a:p>
        </p:txBody>
      </p:sp>
      <p:sp>
        <p:nvSpPr>
          <p:cNvPr id="783" name="Google Shape;783;p54"/>
          <p:cNvSpPr txBox="1"/>
          <p:nvPr>
            <p:ph idx="2" type="title"/>
          </p:nvPr>
        </p:nvSpPr>
        <p:spPr>
          <a:xfrm flipH="1">
            <a:off x="4354100" y="1996136"/>
            <a:ext cx="4083000" cy="82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500</a:t>
            </a:r>
            <a:endParaRPr/>
          </a:p>
        </p:txBody>
      </p:sp>
      <p:sp>
        <p:nvSpPr>
          <p:cNvPr id="784" name="Google Shape;784;p54"/>
          <p:cNvSpPr txBox="1"/>
          <p:nvPr>
            <p:ph idx="3" type="subTitle"/>
          </p:nvPr>
        </p:nvSpPr>
        <p:spPr>
          <a:xfrm flipH="1">
            <a:off x="4354100" y="2824499"/>
            <a:ext cx="4083000" cy="32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high temperatures</a:t>
            </a:r>
            <a:endParaRPr/>
          </a:p>
        </p:txBody>
      </p:sp>
      <p:sp>
        <p:nvSpPr>
          <p:cNvPr id="785" name="Google Shape;785;p54"/>
          <p:cNvSpPr txBox="1"/>
          <p:nvPr>
            <p:ph idx="4" type="title"/>
          </p:nvPr>
        </p:nvSpPr>
        <p:spPr>
          <a:xfrm flipH="1">
            <a:off x="4354100" y="3452271"/>
            <a:ext cx="4083000" cy="82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250</a:t>
            </a:r>
            <a:endParaRPr/>
          </a:p>
        </p:txBody>
      </p:sp>
      <p:sp>
        <p:nvSpPr>
          <p:cNvPr id="786" name="Google Shape;786;p54"/>
          <p:cNvSpPr txBox="1"/>
          <p:nvPr>
            <p:ph idx="5" type="subTitle"/>
          </p:nvPr>
        </p:nvSpPr>
        <p:spPr>
          <a:xfrm flipH="1">
            <a:off x="4354100" y="4280702"/>
            <a:ext cx="4083000" cy="32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pic>
        <p:nvPicPr>
          <p:cNvPr id="787" name="Google Shape;787;p54"/>
          <p:cNvPicPr preferRelativeResize="0"/>
          <p:nvPr/>
        </p:nvPicPr>
        <p:blipFill rotWithShape="1">
          <a:blip r:embed="rId3">
            <a:alphaModFix/>
          </a:blip>
          <a:srcRect b="0" l="14432" r="19543" t="0"/>
          <a:stretch/>
        </p:blipFill>
        <p:spPr>
          <a:xfrm>
            <a:off x="1378900" y="1118542"/>
            <a:ext cx="2877000" cy="2906400"/>
          </a:xfrm>
          <a:prstGeom prst="ellipse">
            <a:avLst/>
          </a:prstGeom>
          <a:noFill/>
          <a:ln>
            <a:noFill/>
          </a:ln>
        </p:spPr>
      </p:pic>
      <p:sp>
        <p:nvSpPr>
          <p:cNvPr id="788" name="Google Shape;788;p54"/>
          <p:cNvSpPr/>
          <p:nvPr/>
        </p:nvSpPr>
        <p:spPr>
          <a:xfrm>
            <a:off x="916000" y="109947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4528988" y="338455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
            </a:r>
            <a:r>
              <a:rPr lang="en"/>
              <a:t>earning time</a:t>
            </a:r>
            <a:endParaRPr/>
          </a:p>
        </p:txBody>
      </p:sp>
      <p:sp>
        <p:nvSpPr>
          <p:cNvPr id="795" name="Google Shape;795;p55"/>
          <p:cNvSpPr/>
          <p:nvPr/>
        </p:nvSpPr>
        <p:spPr>
          <a:xfrm>
            <a:off x="1096000" y="2085650"/>
            <a:ext cx="1339200" cy="133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1096000" y="2085650"/>
            <a:ext cx="1339200" cy="1339200"/>
          </a:xfrm>
          <a:prstGeom prst="pie">
            <a:avLst>
              <a:gd fmla="val 16194292" name="adj1"/>
              <a:gd fmla="val 10805138"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txBox="1"/>
          <p:nvPr/>
        </p:nvSpPr>
        <p:spPr>
          <a:xfrm>
            <a:off x="717550" y="3581401"/>
            <a:ext cx="20961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6 to 12 years</a:t>
            </a:r>
            <a:endParaRPr sz="2500">
              <a:solidFill>
                <a:srgbClr val="202020"/>
              </a:solidFill>
              <a:latin typeface="Manrope SemiBold"/>
              <a:ea typeface="Manrope SemiBold"/>
              <a:cs typeface="Manrope SemiBold"/>
              <a:sym typeface="Manrope SemiBold"/>
            </a:endParaRPr>
          </a:p>
        </p:txBody>
      </p:sp>
      <p:sp>
        <p:nvSpPr>
          <p:cNvPr id="798" name="Google Shape;798;p55"/>
          <p:cNvSpPr txBox="1"/>
          <p:nvPr/>
        </p:nvSpPr>
        <p:spPr>
          <a:xfrm>
            <a:off x="717550" y="3963240"/>
            <a:ext cx="2096100" cy="6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Mercury is the closest planet to the Sun and the smallest of them all</a:t>
            </a:r>
            <a:endParaRPr>
              <a:solidFill>
                <a:srgbClr val="202020"/>
              </a:solidFill>
              <a:latin typeface="Alegreya Sans"/>
              <a:ea typeface="Alegreya Sans"/>
              <a:cs typeface="Alegreya Sans"/>
              <a:sym typeface="Alegreya Sans"/>
            </a:endParaRPr>
          </a:p>
        </p:txBody>
      </p:sp>
      <p:sp>
        <p:nvSpPr>
          <p:cNvPr id="799" name="Google Shape;799;p55"/>
          <p:cNvSpPr/>
          <p:nvPr/>
        </p:nvSpPr>
        <p:spPr>
          <a:xfrm>
            <a:off x="1399150" y="1230563"/>
            <a:ext cx="732900" cy="726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55"/>
          <p:cNvSpPr txBox="1"/>
          <p:nvPr/>
        </p:nvSpPr>
        <p:spPr>
          <a:xfrm>
            <a:off x="1436200" y="1382585"/>
            <a:ext cx="658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anrope SemiBold"/>
                <a:ea typeface="Manrope SemiBold"/>
                <a:cs typeface="Manrope SemiBold"/>
                <a:sym typeface="Manrope SemiBold"/>
              </a:rPr>
              <a:t>75%</a:t>
            </a:r>
            <a:endParaRPr sz="1600">
              <a:solidFill>
                <a:schemeClr val="lt1"/>
              </a:solidFill>
              <a:latin typeface="Manrope SemiBold"/>
              <a:ea typeface="Manrope SemiBold"/>
              <a:cs typeface="Manrope SemiBold"/>
              <a:sym typeface="Manrope SemiBold"/>
            </a:endParaRPr>
          </a:p>
        </p:txBody>
      </p:sp>
      <p:sp>
        <p:nvSpPr>
          <p:cNvPr id="801" name="Google Shape;801;p55"/>
          <p:cNvSpPr/>
          <p:nvPr/>
        </p:nvSpPr>
        <p:spPr>
          <a:xfrm>
            <a:off x="3902400" y="2085650"/>
            <a:ext cx="1339200" cy="133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3902400" y="2085650"/>
            <a:ext cx="1339200" cy="1339200"/>
          </a:xfrm>
          <a:prstGeom prst="pie">
            <a:avLst>
              <a:gd fmla="val 16202616" name="adj1"/>
              <a:gd fmla="val 5414775"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txBox="1"/>
          <p:nvPr/>
        </p:nvSpPr>
        <p:spPr>
          <a:xfrm>
            <a:off x="3523950" y="3581401"/>
            <a:ext cx="20961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3 to 4 years</a:t>
            </a:r>
            <a:endParaRPr sz="2500">
              <a:solidFill>
                <a:srgbClr val="202020"/>
              </a:solidFill>
              <a:latin typeface="Manrope SemiBold"/>
              <a:ea typeface="Manrope SemiBold"/>
              <a:cs typeface="Manrope SemiBold"/>
              <a:sym typeface="Manrope SemiBold"/>
            </a:endParaRPr>
          </a:p>
        </p:txBody>
      </p:sp>
      <p:sp>
        <p:nvSpPr>
          <p:cNvPr id="804" name="Google Shape;804;p55"/>
          <p:cNvSpPr txBox="1"/>
          <p:nvPr/>
        </p:nvSpPr>
        <p:spPr>
          <a:xfrm>
            <a:off x="3523950" y="3963240"/>
            <a:ext cx="2096100" cy="6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Venus has a beautiful name and is the second planet from the Sun</a:t>
            </a:r>
            <a:endParaRPr>
              <a:solidFill>
                <a:srgbClr val="202020"/>
              </a:solidFill>
              <a:latin typeface="Alegreya Sans"/>
              <a:ea typeface="Alegreya Sans"/>
              <a:cs typeface="Alegreya Sans"/>
              <a:sym typeface="Alegreya Sans"/>
            </a:endParaRPr>
          </a:p>
        </p:txBody>
      </p:sp>
      <p:sp>
        <p:nvSpPr>
          <p:cNvPr id="805" name="Google Shape;805;p55"/>
          <p:cNvSpPr/>
          <p:nvPr/>
        </p:nvSpPr>
        <p:spPr>
          <a:xfrm>
            <a:off x="4205550" y="1230627"/>
            <a:ext cx="732900" cy="726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55"/>
          <p:cNvSpPr txBox="1"/>
          <p:nvPr/>
        </p:nvSpPr>
        <p:spPr>
          <a:xfrm>
            <a:off x="4242600" y="1382585"/>
            <a:ext cx="658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anrope SemiBold"/>
                <a:ea typeface="Manrope SemiBold"/>
                <a:cs typeface="Manrope SemiBold"/>
                <a:sym typeface="Manrope SemiBold"/>
              </a:rPr>
              <a:t>50%</a:t>
            </a:r>
            <a:endParaRPr sz="1600">
              <a:solidFill>
                <a:schemeClr val="lt1"/>
              </a:solidFill>
              <a:latin typeface="Manrope SemiBold"/>
              <a:ea typeface="Manrope SemiBold"/>
              <a:cs typeface="Manrope SemiBold"/>
              <a:sym typeface="Manrope SemiBold"/>
            </a:endParaRPr>
          </a:p>
        </p:txBody>
      </p:sp>
      <p:sp>
        <p:nvSpPr>
          <p:cNvPr id="807" name="Google Shape;807;p55"/>
          <p:cNvSpPr/>
          <p:nvPr/>
        </p:nvSpPr>
        <p:spPr>
          <a:xfrm>
            <a:off x="6708800" y="2085650"/>
            <a:ext cx="1339200" cy="133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6708800" y="2085650"/>
            <a:ext cx="1339200" cy="1339200"/>
          </a:xfrm>
          <a:prstGeom prst="pie">
            <a:avLst>
              <a:gd fmla="val 16207468" name="adj1"/>
              <a:gd fmla="val 5169"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txBox="1"/>
          <p:nvPr/>
        </p:nvSpPr>
        <p:spPr>
          <a:xfrm>
            <a:off x="6330350" y="3581401"/>
            <a:ext cx="20961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1 to 2 years</a:t>
            </a:r>
            <a:endParaRPr sz="2500">
              <a:solidFill>
                <a:srgbClr val="202020"/>
              </a:solidFill>
              <a:latin typeface="Manrope SemiBold"/>
              <a:ea typeface="Manrope SemiBold"/>
              <a:cs typeface="Manrope SemiBold"/>
              <a:sym typeface="Manrope SemiBold"/>
            </a:endParaRPr>
          </a:p>
        </p:txBody>
      </p:sp>
      <p:sp>
        <p:nvSpPr>
          <p:cNvPr id="810" name="Google Shape;810;p55"/>
          <p:cNvSpPr txBox="1"/>
          <p:nvPr/>
        </p:nvSpPr>
        <p:spPr>
          <a:xfrm>
            <a:off x="6330350" y="3963240"/>
            <a:ext cx="2096100" cy="6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Despite being red, Mars is actually a cold place. It’s full of iron oxide dust</a:t>
            </a:r>
            <a:endParaRPr>
              <a:solidFill>
                <a:srgbClr val="202020"/>
              </a:solidFill>
              <a:latin typeface="Alegreya Sans"/>
              <a:ea typeface="Alegreya Sans"/>
              <a:cs typeface="Alegreya Sans"/>
              <a:sym typeface="Alegreya Sans"/>
            </a:endParaRPr>
          </a:p>
        </p:txBody>
      </p:sp>
      <p:sp>
        <p:nvSpPr>
          <p:cNvPr id="811" name="Google Shape;811;p55"/>
          <p:cNvSpPr/>
          <p:nvPr/>
        </p:nvSpPr>
        <p:spPr>
          <a:xfrm>
            <a:off x="7011950" y="1230627"/>
            <a:ext cx="732900" cy="726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55"/>
          <p:cNvSpPr txBox="1"/>
          <p:nvPr/>
        </p:nvSpPr>
        <p:spPr>
          <a:xfrm>
            <a:off x="7049000" y="1382585"/>
            <a:ext cx="6588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anrope SemiBold"/>
                <a:ea typeface="Manrope SemiBold"/>
                <a:cs typeface="Manrope SemiBold"/>
                <a:sym typeface="Manrope SemiBold"/>
              </a:rPr>
              <a:t>25%</a:t>
            </a:r>
            <a:endParaRPr sz="1600">
              <a:solidFill>
                <a:schemeClr val="lt1"/>
              </a:solidFill>
              <a:latin typeface="Manrope SemiBold"/>
              <a:ea typeface="Manrope SemiBold"/>
              <a:cs typeface="Manrope SemiBold"/>
              <a:sym typeface="Manrope SemiBold"/>
            </a:endParaRPr>
          </a:p>
        </p:txBody>
      </p:sp>
      <p:sp>
        <p:nvSpPr>
          <p:cNvPr id="813" name="Google Shape;813;p55"/>
          <p:cNvSpPr/>
          <p:nvPr/>
        </p:nvSpPr>
        <p:spPr>
          <a:xfrm>
            <a:off x="3137675" y="21865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55"/>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
        <p:nvSpPr>
          <p:cNvPr id="815" name="Google Shape;815;p55"/>
          <p:cNvSpPr/>
          <p:nvPr/>
        </p:nvSpPr>
        <p:spPr>
          <a:xfrm>
            <a:off x="8257888" y="444048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ctrTitle"/>
          </p:nvPr>
        </p:nvSpPr>
        <p:spPr>
          <a:xfrm>
            <a:off x="1052321" y="1145474"/>
            <a:ext cx="6324300" cy="19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700">
                <a:solidFill>
                  <a:schemeClr val="lt1"/>
                </a:solidFill>
                <a:latin typeface="Manrope"/>
                <a:ea typeface="Manrope"/>
                <a:cs typeface="Manrope"/>
                <a:sym typeface="Manrope"/>
              </a:rPr>
              <a:t>Foreign Language Subject for High School:</a:t>
            </a:r>
            <a:r>
              <a:rPr b="1" lang="en">
                <a:solidFill>
                  <a:schemeClr val="lt1"/>
                </a:solidFill>
                <a:latin typeface="Manrope"/>
                <a:ea typeface="Manrope"/>
                <a:cs typeface="Manrope"/>
                <a:sym typeface="Manrope"/>
              </a:rPr>
              <a:t> </a:t>
            </a:r>
            <a:r>
              <a:rPr lang="en" sz="4500">
                <a:solidFill>
                  <a:schemeClr val="lt1"/>
                </a:solidFill>
                <a:latin typeface="Manrope ExtraBold"/>
                <a:ea typeface="Manrope ExtraBold"/>
                <a:cs typeface="Manrope ExtraBold"/>
                <a:sym typeface="Manrope ExtraBold"/>
              </a:rPr>
              <a:t>JAPANESE</a:t>
            </a:r>
            <a:endParaRPr sz="4500">
              <a:solidFill>
                <a:schemeClr val="lt1"/>
              </a:solidFill>
              <a:latin typeface="Manrope ExtraBold"/>
              <a:ea typeface="Manrope ExtraBold"/>
              <a:cs typeface="Manrope ExtraBold"/>
              <a:sym typeface="Manrope ExtraBold"/>
            </a:endParaRPr>
          </a:p>
        </p:txBody>
      </p:sp>
      <p:sp>
        <p:nvSpPr>
          <p:cNvPr id="402" name="Google Shape;402;p38"/>
          <p:cNvSpPr txBox="1"/>
          <p:nvPr>
            <p:ph idx="1" type="subTitle"/>
          </p:nvPr>
        </p:nvSpPr>
        <p:spPr>
          <a:xfrm>
            <a:off x="2002420" y="3605605"/>
            <a:ext cx="3398700" cy="39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403" name="Google Shape;403;p38"/>
          <p:cNvSpPr txBox="1"/>
          <p:nvPr>
            <p:ph type="ctrTitle"/>
          </p:nvPr>
        </p:nvSpPr>
        <p:spPr>
          <a:xfrm>
            <a:off x="1073715" y="3605605"/>
            <a:ext cx="961200" cy="39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Manrope"/>
                <a:ea typeface="Manrope"/>
                <a:cs typeface="Manrope"/>
                <a:sym typeface="Manrope"/>
              </a:rPr>
              <a:t>2022</a:t>
            </a:r>
            <a:endParaRPr b="1" sz="2000">
              <a:solidFill>
                <a:schemeClr val="lt1"/>
              </a:solidFill>
              <a:latin typeface="Manrope"/>
              <a:ea typeface="Manrope"/>
              <a:cs typeface="Manrope"/>
              <a:sym typeface="Manrope"/>
            </a:endParaRPr>
          </a:p>
        </p:txBody>
      </p:sp>
      <p:sp>
        <p:nvSpPr>
          <p:cNvPr id="404" name="Google Shape;404;p38"/>
          <p:cNvSpPr txBox="1"/>
          <p:nvPr>
            <p:ph type="ctrTitle"/>
          </p:nvPr>
        </p:nvSpPr>
        <p:spPr>
          <a:xfrm>
            <a:off x="7263899" y="351905"/>
            <a:ext cx="1386300" cy="20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anrope"/>
                <a:ea typeface="Manrope"/>
                <a:cs typeface="Manrope"/>
                <a:sym typeface="Manrope"/>
              </a:rPr>
              <a:t>9th grade</a:t>
            </a:r>
            <a:endParaRPr b="1" sz="1600">
              <a:solidFill>
                <a:schemeClr val="lt1"/>
              </a:solidFill>
              <a:latin typeface="Manrope"/>
              <a:ea typeface="Manrope"/>
              <a:cs typeface="Manrope"/>
              <a:sym typeface="Manrope"/>
            </a:endParaRPr>
          </a:p>
        </p:txBody>
      </p:sp>
      <p:sp>
        <p:nvSpPr>
          <p:cNvPr id="405" name="Google Shape;405;p38"/>
          <p:cNvSpPr/>
          <p:nvPr/>
        </p:nvSpPr>
        <p:spPr>
          <a:xfrm>
            <a:off x="3061888" y="44405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307704" y="6430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8127694" y="15392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38"/>
          <p:cNvPicPr preferRelativeResize="0"/>
          <p:nvPr/>
        </p:nvPicPr>
        <p:blipFill rotWithShape="1">
          <a:blip r:embed="rId3">
            <a:alphaModFix/>
          </a:blip>
          <a:srcRect b="16311" l="0" r="0" t="16311"/>
          <a:stretch/>
        </p:blipFill>
        <p:spPr>
          <a:xfrm>
            <a:off x="5876929" y="1758274"/>
            <a:ext cx="2215800" cy="2238300"/>
          </a:xfrm>
          <a:prstGeom prst="ellipse">
            <a:avLst/>
          </a:prstGeom>
          <a:noFill/>
          <a:ln>
            <a:noFill/>
          </a:ln>
        </p:spPr>
      </p:pic>
      <p:cxnSp>
        <p:nvCxnSpPr>
          <p:cNvPr id="409" name="Google Shape;409;p38"/>
          <p:cNvCxnSpPr/>
          <p:nvPr/>
        </p:nvCxnSpPr>
        <p:spPr>
          <a:xfrm>
            <a:off x="1052322" y="3606826"/>
            <a:ext cx="4361100" cy="0"/>
          </a:xfrm>
          <a:prstGeom prst="straightConnector1">
            <a:avLst/>
          </a:prstGeom>
          <a:noFill/>
          <a:ln cap="flat" cmpd="sng" w="9525">
            <a:solidFill>
              <a:schemeClr val="lt1"/>
            </a:solidFill>
            <a:prstDash val="solid"/>
            <a:round/>
            <a:headEnd len="med" w="med" type="none"/>
            <a:tailEnd len="med" w="med" type="none"/>
          </a:ln>
        </p:spPr>
      </p:cxnSp>
      <p:sp>
        <p:nvSpPr>
          <p:cNvPr id="410" name="Google Shape;410;p38"/>
          <p:cNvSpPr txBox="1"/>
          <p:nvPr>
            <p:ph idx="1" type="subTitle"/>
          </p:nvPr>
        </p:nvSpPr>
        <p:spPr>
          <a:xfrm>
            <a:off x="7133378" y="4510200"/>
            <a:ext cx="1484100" cy="26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www.slidesgo.com</a:t>
            </a:r>
            <a:endParaRPr sz="1200"/>
          </a:p>
        </p:txBody>
      </p:sp>
      <p:grpSp>
        <p:nvGrpSpPr>
          <p:cNvPr id="411" name="Google Shape;411;p38"/>
          <p:cNvGrpSpPr/>
          <p:nvPr/>
        </p:nvGrpSpPr>
        <p:grpSpPr>
          <a:xfrm>
            <a:off x="392584" y="229517"/>
            <a:ext cx="20044" cy="169896"/>
            <a:chOff x="3923895" y="3936660"/>
            <a:chExt cx="48300" cy="409388"/>
          </a:xfrm>
        </p:grpSpPr>
        <p:sp>
          <p:nvSpPr>
            <p:cNvPr id="412" name="Google Shape;412;p38"/>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8"/>
          <p:cNvSpPr/>
          <p:nvPr/>
        </p:nvSpPr>
        <p:spPr>
          <a:xfrm>
            <a:off x="7155428" y="37465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8"/>
          <p:cNvGrpSpPr/>
          <p:nvPr/>
        </p:nvGrpSpPr>
        <p:grpSpPr>
          <a:xfrm>
            <a:off x="7317900" y="4305004"/>
            <a:ext cx="205200" cy="205200"/>
            <a:chOff x="7263902" y="4305004"/>
            <a:chExt cx="205200" cy="205200"/>
          </a:xfrm>
        </p:grpSpPr>
        <p:sp>
          <p:nvSpPr>
            <p:cNvPr id="417" name="Google Shape;417;p38"/>
            <p:cNvSpPr/>
            <p:nvPr/>
          </p:nvSpPr>
          <p:spPr>
            <a:xfrm>
              <a:off x="7263902" y="4305004"/>
              <a:ext cx="205200" cy="2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8"/>
            <p:cNvGrpSpPr/>
            <p:nvPr/>
          </p:nvGrpSpPr>
          <p:grpSpPr>
            <a:xfrm>
              <a:off x="7303034" y="4344129"/>
              <a:ext cx="127345" cy="127357"/>
              <a:chOff x="5606296" y="3901239"/>
              <a:chExt cx="242424" cy="242446"/>
            </a:xfrm>
          </p:grpSpPr>
          <p:sp>
            <p:nvSpPr>
              <p:cNvPr id="419" name="Google Shape;419;p38"/>
              <p:cNvSpPr/>
              <p:nvPr/>
            </p:nvSpPr>
            <p:spPr>
              <a:xfrm>
                <a:off x="5777205" y="3958520"/>
                <a:ext cx="14203" cy="14231"/>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5649382" y="4001163"/>
                <a:ext cx="22493" cy="24151"/>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5663584" y="4001163"/>
                <a:ext cx="127837" cy="85245"/>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5606296" y="3901239"/>
                <a:ext cx="242424" cy="24244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5783117" y="4001163"/>
                <a:ext cx="22506" cy="24151"/>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 name="Google Shape;424;p38"/>
          <p:cNvGrpSpPr/>
          <p:nvPr/>
        </p:nvGrpSpPr>
        <p:grpSpPr>
          <a:xfrm>
            <a:off x="7620206" y="4305004"/>
            <a:ext cx="205200" cy="205200"/>
            <a:chOff x="7584200" y="4305004"/>
            <a:chExt cx="205200" cy="205200"/>
          </a:xfrm>
        </p:grpSpPr>
        <p:sp>
          <p:nvSpPr>
            <p:cNvPr id="425" name="Google Shape;425;p38"/>
            <p:cNvSpPr/>
            <p:nvPr/>
          </p:nvSpPr>
          <p:spPr>
            <a:xfrm>
              <a:off x="7584200" y="4305004"/>
              <a:ext cx="205200" cy="2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8"/>
            <p:cNvGrpSpPr/>
            <p:nvPr/>
          </p:nvGrpSpPr>
          <p:grpSpPr>
            <a:xfrm>
              <a:off x="7623357" y="4344172"/>
              <a:ext cx="127364" cy="127364"/>
              <a:chOff x="6216087" y="3901322"/>
              <a:chExt cx="242459" cy="242459"/>
            </a:xfrm>
          </p:grpSpPr>
          <p:sp>
            <p:nvSpPr>
              <p:cNvPr id="427" name="Google Shape;427;p38"/>
              <p:cNvSpPr/>
              <p:nvPr/>
            </p:nvSpPr>
            <p:spPr>
              <a:xfrm>
                <a:off x="6266278" y="3944417"/>
                <a:ext cx="14231" cy="14205"/>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6216087" y="3901322"/>
                <a:ext cx="242459" cy="242459"/>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6323094" y="4001005"/>
                <a:ext cx="85258" cy="99667"/>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6266278" y="4001221"/>
                <a:ext cx="14231" cy="99451"/>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 name="Google Shape;431;p38"/>
          <p:cNvGrpSpPr/>
          <p:nvPr/>
        </p:nvGrpSpPr>
        <p:grpSpPr>
          <a:xfrm>
            <a:off x="8224818" y="4305004"/>
            <a:ext cx="205200" cy="205200"/>
            <a:chOff x="8224818" y="4305004"/>
            <a:chExt cx="205200" cy="205200"/>
          </a:xfrm>
        </p:grpSpPr>
        <p:sp>
          <p:nvSpPr>
            <p:cNvPr id="432" name="Google Shape;432;p38"/>
            <p:cNvSpPr/>
            <p:nvPr/>
          </p:nvSpPr>
          <p:spPr>
            <a:xfrm>
              <a:off x="8224818" y="4305004"/>
              <a:ext cx="205200" cy="2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8"/>
            <p:cNvGrpSpPr/>
            <p:nvPr/>
          </p:nvGrpSpPr>
          <p:grpSpPr>
            <a:xfrm>
              <a:off x="8264000" y="4344097"/>
              <a:ext cx="127324" cy="127324"/>
              <a:chOff x="7435663" y="3901179"/>
              <a:chExt cx="242384" cy="242384"/>
            </a:xfrm>
          </p:grpSpPr>
          <p:sp>
            <p:nvSpPr>
              <p:cNvPr id="434" name="Google Shape;434;p38"/>
              <p:cNvSpPr/>
              <p:nvPr/>
            </p:nvSpPr>
            <p:spPr>
              <a:xfrm>
                <a:off x="7487726" y="3944274"/>
                <a:ext cx="136682" cy="156202"/>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7435663" y="3901179"/>
                <a:ext cx="242384" cy="242384"/>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 name="Google Shape;436;p38"/>
          <p:cNvGrpSpPr/>
          <p:nvPr/>
        </p:nvGrpSpPr>
        <p:grpSpPr>
          <a:xfrm>
            <a:off x="7922512" y="4305004"/>
            <a:ext cx="205200" cy="205200"/>
            <a:chOff x="7904509" y="4305004"/>
            <a:chExt cx="205200" cy="205200"/>
          </a:xfrm>
        </p:grpSpPr>
        <p:sp>
          <p:nvSpPr>
            <p:cNvPr id="437" name="Google Shape;437;p38"/>
            <p:cNvSpPr/>
            <p:nvPr/>
          </p:nvSpPr>
          <p:spPr>
            <a:xfrm>
              <a:off x="7904509" y="4305004"/>
              <a:ext cx="205200" cy="2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7943657" y="4355754"/>
              <a:ext cx="127353" cy="10386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9" name="Google Shape;439;p38"/>
          <p:cNvCxnSpPr/>
          <p:nvPr/>
        </p:nvCxnSpPr>
        <p:spPr>
          <a:xfrm>
            <a:off x="1051272" y="3998026"/>
            <a:ext cx="4361100" cy="0"/>
          </a:xfrm>
          <a:prstGeom prst="straightConnector1">
            <a:avLst/>
          </a:prstGeom>
          <a:noFill/>
          <a:ln cap="flat" cmpd="sng" w="9525">
            <a:solidFill>
              <a:schemeClr val="lt1"/>
            </a:solidFill>
            <a:prstDash val="solid"/>
            <a:round/>
            <a:headEnd len="med" w="med" type="none"/>
            <a:tailEnd len="med" w="med" type="none"/>
          </a:ln>
        </p:spPr>
      </p:cxnSp>
      <p:sp>
        <p:nvSpPr>
          <p:cNvPr id="440" name="Google Shape;440;p38"/>
          <p:cNvSpPr/>
          <p:nvPr/>
        </p:nvSpPr>
        <p:spPr>
          <a:xfrm>
            <a:off x="3061888"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0" y="36909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6"/>
          <p:cNvSpPr txBox="1"/>
          <p:nvPr>
            <p:ph type="title"/>
          </p:nvPr>
        </p:nvSpPr>
        <p:spPr>
          <a:xfrm>
            <a:off x="720000" y="44614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t>
            </a:r>
            <a:r>
              <a:rPr lang="en"/>
              <a:t>apanese calligraphy</a:t>
            </a:r>
            <a:endParaRPr/>
          </a:p>
        </p:txBody>
      </p:sp>
      <p:pic>
        <p:nvPicPr>
          <p:cNvPr id="821" name="Google Shape;821;p56"/>
          <p:cNvPicPr preferRelativeResize="0"/>
          <p:nvPr/>
        </p:nvPicPr>
        <p:blipFill rotWithShape="1">
          <a:blip r:embed="rId3">
            <a:alphaModFix/>
          </a:blip>
          <a:srcRect b="3566" l="14509" r="26052" t="3566"/>
          <a:stretch/>
        </p:blipFill>
        <p:spPr>
          <a:xfrm>
            <a:off x="3464100" y="1683973"/>
            <a:ext cx="2215800" cy="2238300"/>
          </a:xfrm>
          <a:prstGeom prst="ellipse">
            <a:avLst/>
          </a:prstGeom>
          <a:noFill/>
          <a:ln>
            <a:noFill/>
          </a:ln>
        </p:spPr>
      </p:pic>
      <p:sp>
        <p:nvSpPr>
          <p:cNvPr id="822" name="Google Shape;822;p56"/>
          <p:cNvSpPr txBox="1"/>
          <p:nvPr/>
        </p:nvSpPr>
        <p:spPr>
          <a:xfrm>
            <a:off x="812750" y="1388964"/>
            <a:ext cx="19113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Position</a:t>
            </a:r>
            <a:endParaRPr sz="2500">
              <a:solidFill>
                <a:schemeClr val="lt1"/>
              </a:solidFill>
              <a:latin typeface="Manrope SemiBold"/>
              <a:ea typeface="Manrope SemiBold"/>
              <a:cs typeface="Manrope SemiBold"/>
              <a:sym typeface="Manrope SemiBold"/>
            </a:endParaRPr>
          </a:p>
        </p:txBody>
      </p:sp>
      <p:sp>
        <p:nvSpPr>
          <p:cNvPr id="823" name="Google Shape;823;p56"/>
          <p:cNvSpPr txBox="1"/>
          <p:nvPr/>
        </p:nvSpPr>
        <p:spPr>
          <a:xfrm>
            <a:off x="812750" y="1819991"/>
            <a:ext cx="191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Mercury is the smallest planet of them all</a:t>
            </a:r>
            <a:endParaRPr>
              <a:solidFill>
                <a:schemeClr val="lt1"/>
              </a:solidFill>
              <a:latin typeface="Alegreya Sans"/>
              <a:ea typeface="Alegreya Sans"/>
              <a:cs typeface="Alegreya Sans"/>
              <a:sym typeface="Alegreya Sans"/>
            </a:endParaRPr>
          </a:p>
        </p:txBody>
      </p:sp>
      <p:sp>
        <p:nvSpPr>
          <p:cNvPr id="824" name="Google Shape;824;p56"/>
          <p:cNvSpPr txBox="1"/>
          <p:nvPr/>
        </p:nvSpPr>
        <p:spPr>
          <a:xfrm>
            <a:off x="812750" y="2533389"/>
            <a:ext cx="19113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Final</a:t>
            </a:r>
            <a:endParaRPr sz="2500">
              <a:solidFill>
                <a:schemeClr val="lt1"/>
              </a:solidFill>
              <a:latin typeface="Manrope SemiBold"/>
              <a:ea typeface="Manrope SemiBold"/>
              <a:cs typeface="Manrope SemiBold"/>
              <a:sym typeface="Manrope SemiBold"/>
            </a:endParaRPr>
          </a:p>
        </p:txBody>
      </p:sp>
      <p:sp>
        <p:nvSpPr>
          <p:cNvPr id="825" name="Google Shape;825;p56"/>
          <p:cNvSpPr txBox="1"/>
          <p:nvPr/>
        </p:nvSpPr>
        <p:spPr>
          <a:xfrm>
            <a:off x="812750" y="2964416"/>
            <a:ext cx="191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Venus is the second planet from the Sun</a:t>
            </a:r>
            <a:endParaRPr>
              <a:solidFill>
                <a:schemeClr val="lt1"/>
              </a:solidFill>
              <a:latin typeface="Alegreya Sans"/>
              <a:ea typeface="Alegreya Sans"/>
              <a:cs typeface="Alegreya Sans"/>
              <a:sym typeface="Alegreya Sans"/>
            </a:endParaRPr>
          </a:p>
        </p:txBody>
      </p:sp>
      <p:sp>
        <p:nvSpPr>
          <p:cNvPr id="826" name="Google Shape;826;p56"/>
          <p:cNvSpPr txBox="1"/>
          <p:nvPr/>
        </p:nvSpPr>
        <p:spPr>
          <a:xfrm>
            <a:off x="812750" y="3684332"/>
            <a:ext cx="19113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Patience</a:t>
            </a:r>
            <a:endParaRPr sz="2500">
              <a:solidFill>
                <a:schemeClr val="lt1"/>
              </a:solidFill>
              <a:latin typeface="Manrope SemiBold"/>
              <a:ea typeface="Manrope SemiBold"/>
              <a:cs typeface="Manrope SemiBold"/>
              <a:sym typeface="Manrope SemiBold"/>
            </a:endParaRPr>
          </a:p>
        </p:txBody>
      </p:sp>
      <p:sp>
        <p:nvSpPr>
          <p:cNvPr id="827" name="Google Shape;827;p56"/>
          <p:cNvSpPr txBox="1"/>
          <p:nvPr/>
        </p:nvSpPr>
        <p:spPr>
          <a:xfrm>
            <a:off x="812750" y="4115510"/>
            <a:ext cx="191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Jupiter is the biggest planet of them all</a:t>
            </a:r>
            <a:endParaRPr>
              <a:solidFill>
                <a:schemeClr val="lt1"/>
              </a:solidFill>
              <a:latin typeface="Alegreya Sans"/>
              <a:ea typeface="Alegreya Sans"/>
              <a:cs typeface="Alegreya Sans"/>
              <a:sym typeface="Alegreya Sans"/>
            </a:endParaRPr>
          </a:p>
        </p:txBody>
      </p:sp>
      <p:sp>
        <p:nvSpPr>
          <p:cNvPr id="828" name="Google Shape;828;p56"/>
          <p:cNvSpPr txBox="1"/>
          <p:nvPr/>
        </p:nvSpPr>
        <p:spPr>
          <a:xfrm>
            <a:off x="6419950" y="2536645"/>
            <a:ext cx="1911300" cy="42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Manrope SemiBold"/>
                <a:ea typeface="Manrope SemiBold"/>
                <a:cs typeface="Manrope SemiBold"/>
                <a:sym typeface="Manrope SemiBold"/>
              </a:rPr>
              <a:t>Perfection</a:t>
            </a:r>
            <a:endParaRPr sz="2500">
              <a:solidFill>
                <a:schemeClr val="lt1"/>
              </a:solidFill>
              <a:latin typeface="Manrope SemiBold"/>
              <a:ea typeface="Manrope SemiBold"/>
              <a:cs typeface="Manrope SemiBold"/>
              <a:sym typeface="Manrope SemiBold"/>
            </a:endParaRPr>
          </a:p>
        </p:txBody>
      </p:sp>
      <p:sp>
        <p:nvSpPr>
          <p:cNvPr id="829" name="Google Shape;829;p56"/>
          <p:cNvSpPr txBox="1"/>
          <p:nvPr/>
        </p:nvSpPr>
        <p:spPr>
          <a:xfrm>
            <a:off x="6419950" y="2967822"/>
            <a:ext cx="1911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legreya Sans"/>
                <a:ea typeface="Alegreya Sans"/>
                <a:cs typeface="Alegreya Sans"/>
                <a:sym typeface="Alegreya Sans"/>
              </a:rPr>
              <a:t>Saturn is</a:t>
            </a:r>
            <a:r>
              <a:rPr lang="en">
                <a:solidFill>
                  <a:schemeClr val="lt1"/>
                </a:solidFill>
                <a:latin typeface="Alegreya Sans"/>
                <a:ea typeface="Alegreya Sans"/>
                <a:cs typeface="Alegreya Sans"/>
                <a:sym typeface="Alegreya Sans"/>
              </a:rPr>
              <a:t> composed of hydrogen and helium</a:t>
            </a:r>
            <a:endParaRPr>
              <a:solidFill>
                <a:schemeClr val="lt1"/>
              </a:solidFill>
              <a:latin typeface="Alegreya Sans"/>
              <a:ea typeface="Alegreya Sans"/>
              <a:cs typeface="Alegreya Sans"/>
              <a:sym typeface="Alegreya Sans"/>
            </a:endParaRPr>
          </a:p>
        </p:txBody>
      </p:sp>
      <p:sp>
        <p:nvSpPr>
          <p:cNvPr id="830" name="Google Shape;830;p56"/>
          <p:cNvSpPr txBox="1"/>
          <p:nvPr/>
        </p:nvSpPr>
        <p:spPr>
          <a:xfrm>
            <a:off x="6419950" y="1385702"/>
            <a:ext cx="1911300" cy="42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Manrope SemiBold"/>
                <a:ea typeface="Manrope SemiBold"/>
                <a:cs typeface="Manrope SemiBold"/>
                <a:sym typeface="Manrope SemiBold"/>
              </a:rPr>
              <a:t>Beginning</a:t>
            </a:r>
            <a:endParaRPr sz="2500">
              <a:solidFill>
                <a:schemeClr val="lt1"/>
              </a:solidFill>
              <a:latin typeface="Manrope SemiBold"/>
              <a:ea typeface="Manrope SemiBold"/>
              <a:cs typeface="Manrope SemiBold"/>
              <a:sym typeface="Manrope SemiBold"/>
            </a:endParaRPr>
          </a:p>
        </p:txBody>
      </p:sp>
      <p:sp>
        <p:nvSpPr>
          <p:cNvPr id="831" name="Google Shape;831;p56"/>
          <p:cNvSpPr txBox="1"/>
          <p:nvPr/>
        </p:nvSpPr>
        <p:spPr>
          <a:xfrm>
            <a:off x="6419950" y="1816729"/>
            <a:ext cx="1911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legreya Sans"/>
                <a:ea typeface="Alegreya Sans"/>
                <a:cs typeface="Alegreya Sans"/>
                <a:sym typeface="Alegreya Sans"/>
              </a:rPr>
              <a:t>Mars is actually a very cold place</a:t>
            </a:r>
            <a:endParaRPr>
              <a:solidFill>
                <a:schemeClr val="lt1"/>
              </a:solidFill>
              <a:latin typeface="Alegreya Sans"/>
              <a:ea typeface="Alegreya Sans"/>
              <a:cs typeface="Alegreya Sans"/>
              <a:sym typeface="Alegreya Sans"/>
            </a:endParaRPr>
          </a:p>
        </p:txBody>
      </p:sp>
      <p:sp>
        <p:nvSpPr>
          <p:cNvPr id="832" name="Google Shape;832;p56"/>
          <p:cNvSpPr txBox="1"/>
          <p:nvPr/>
        </p:nvSpPr>
        <p:spPr>
          <a:xfrm>
            <a:off x="6419950" y="3687595"/>
            <a:ext cx="1911300" cy="42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Manrope SemiBold"/>
                <a:ea typeface="Manrope SemiBold"/>
                <a:cs typeface="Manrope SemiBold"/>
                <a:sym typeface="Manrope SemiBold"/>
              </a:rPr>
              <a:t>Brush</a:t>
            </a:r>
            <a:endParaRPr sz="2500">
              <a:solidFill>
                <a:schemeClr val="lt1"/>
              </a:solidFill>
              <a:latin typeface="Manrope SemiBold"/>
              <a:ea typeface="Manrope SemiBold"/>
              <a:cs typeface="Manrope SemiBold"/>
              <a:sym typeface="Manrope SemiBold"/>
            </a:endParaRPr>
          </a:p>
        </p:txBody>
      </p:sp>
      <p:sp>
        <p:nvSpPr>
          <p:cNvPr id="833" name="Google Shape;833;p56"/>
          <p:cNvSpPr txBox="1"/>
          <p:nvPr/>
        </p:nvSpPr>
        <p:spPr>
          <a:xfrm>
            <a:off x="6419950" y="4118772"/>
            <a:ext cx="1911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legreya Sans"/>
                <a:ea typeface="Alegreya Sans"/>
                <a:cs typeface="Alegreya Sans"/>
                <a:sym typeface="Alegreya Sans"/>
              </a:rPr>
              <a:t>Neptune</a:t>
            </a:r>
            <a:r>
              <a:rPr lang="en">
                <a:solidFill>
                  <a:schemeClr val="lt1"/>
                </a:solidFill>
                <a:latin typeface="Alegreya Sans"/>
                <a:ea typeface="Alegreya Sans"/>
                <a:cs typeface="Alegreya Sans"/>
                <a:sym typeface="Alegreya Sans"/>
              </a:rPr>
              <a:t> is</a:t>
            </a:r>
            <a:r>
              <a:rPr lang="en">
                <a:solidFill>
                  <a:schemeClr val="lt1"/>
                </a:solidFill>
                <a:latin typeface="Alegreya Sans"/>
                <a:ea typeface="Alegreya Sans"/>
                <a:cs typeface="Alegreya Sans"/>
                <a:sym typeface="Alegreya Sans"/>
              </a:rPr>
              <a:t> the farthest planet from the Sun</a:t>
            </a:r>
            <a:endParaRPr>
              <a:solidFill>
                <a:schemeClr val="lt1"/>
              </a:solidFill>
              <a:latin typeface="Alegreya Sans"/>
              <a:ea typeface="Alegreya Sans"/>
              <a:cs typeface="Alegreya Sans"/>
              <a:sym typeface="Alegreya Sans"/>
            </a:endParaRPr>
          </a:p>
        </p:txBody>
      </p:sp>
      <p:sp>
        <p:nvSpPr>
          <p:cNvPr id="834" name="Google Shape;834;p56"/>
          <p:cNvSpPr/>
          <p:nvPr/>
        </p:nvSpPr>
        <p:spPr>
          <a:xfrm>
            <a:off x="3784500" y="1908600"/>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5" name="Google Shape;835;p56"/>
          <p:cNvCxnSpPr>
            <a:stCxn id="822" idx="3"/>
            <a:endCxn id="834" idx="2"/>
          </p:cNvCxnSpPr>
          <p:nvPr/>
        </p:nvCxnSpPr>
        <p:spPr>
          <a:xfrm>
            <a:off x="2724050" y="1601214"/>
            <a:ext cx="1060500" cy="533400"/>
          </a:xfrm>
          <a:prstGeom prst="bentConnector3">
            <a:avLst>
              <a:gd fmla="val 26657" name="adj1"/>
            </a:avLst>
          </a:prstGeom>
          <a:noFill/>
          <a:ln cap="flat" cmpd="sng" w="19050">
            <a:solidFill>
              <a:schemeClr val="lt1"/>
            </a:solidFill>
            <a:prstDash val="solid"/>
            <a:round/>
            <a:headEnd len="med" w="med" type="none"/>
            <a:tailEnd len="med" w="med" type="none"/>
          </a:ln>
        </p:spPr>
      </p:cxnSp>
      <p:sp>
        <p:nvSpPr>
          <p:cNvPr id="836" name="Google Shape;836;p56"/>
          <p:cNvSpPr/>
          <p:nvPr/>
        </p:nvSpPr>
        <p:spPr>
          <a:xfrm>
            <a:off x="3850700" y="2606538"/>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56"/>
          <p:cNvCxnSpPr>
            <a:stCxn id="824" idx="3"/>
            <a:endCxn id="836" idx="2"/>
          </p:cNvCxnSpPr>
          <p:nvPr/>
        </p:nvCxnSpPr>
        <p:spPr>
          <a:xfrm>
            <a:off x="2724050" y="2745639"/>
            <a:ext cx="1126800" cy="87000"/>
          </a:xfrm>
          <a:prstGeom prst="bentConnector3">
            <a:avLst>
              <a:gd fmla="val 25089" name="adj1"/>
            </a:avLst>
          </a:prstGeom>
          <a:noFill/>
          <a:ln cap="flat" cmpd="sng" w="19050">
            <a:solidFill>
              <a:schemeClr val="lt1"/>
            </a:solidFill>
            <a:prstDash val="solid"/>
            <a:round/>
            <a:headEnd len="med" w="med" type="none"/>
            <a:tailEnd len="med" w="med" type="none"/>
          </a:ln>
        </p:spPr>
      </p:cxnSp>
      <p:sp>
        <p:nvSpPr>
          <p:cNvPr id="838" name="Google Shape;838;p56"/>
          <p:cNvSpPr/>
          <p:nvPr/>
        </p:nvSpPr>
        <p:spPr>
          <a:xfrm>
            <a:off x="3892950" y="3251563"/>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 name="Google Shape;839;p56"/>
          <p:cNvCxnSpPr>
            <a:stCxn id="826" idx="3"/>
            <a:endCxn id="838" idx="2"/>
          </p:cNvCxnSpPr>
          <p:nvPr/>
        </p:nvCxnSpPr>
        <p:spPr>
          <a:xfrm flipH="1" rot="10800000">
            <a:off x="2724050" y="3477482"/>
            <a:ext cx="1168800" cy="419100"/>
          </a:xfrm>
          <a:prstGeom prst="bentConnector3">
            <a:avLst>
              <a:gd fmla="val 23593" name="adj1"/>
            </a:avLst>
          </a:prstGeom>
          <a:noFill/>
          <a:ln cap="flat" cmpd="sng" w="19050">
            <a:solidFill>
              <a:schemeClr val="lt1"/>
            </a:solidFill>
            <a:prstDash val="solid"/>
            <a:round/>
            <a:headEnd len="med" w="med" type="none"/>
            <a:tailEnd len="med" w="med" type="none"/>
          </a:ln>
        </p:spPr>
      </p:cxnSp>
      <p:sp>
        <p:nvSpPr>
          <p:cNvPr id="840" name="Google Shape;840;p56"/>
          <p:cNvSpPr/>
          <p:nvPr/>
        </p:nvSpPr>
        <p:spPr>
          <a:xfrm flipH="1">
            <a:off x="4580325" y="3058650"/>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56"/>
          <p:cNvCxnSpPr>
            <a:stCxn id="832" idx="1"/>
            <a:endCxn id="840" idx="2"/>
          </p:cNvCxnSpPr>
          <p:nvPr/>
        </p:nvCxnSpPr>
        <p:spPr>
          <a:xfrm rot="10800000">
            <a:off x="5032450" y="3284845"/>
            <a:ext cx="1387500" cy="615000"/>
          </a:xfrm>
          <a:prstGeom prst="bentConnector3">
            <a:avLst>
              <a:gd fmla="val 20766" name="adj1"/>
            </a:avLst>
          </a:prstGeom>
          <a:noFill/>
          <a:ln cap="flat" cmpd="sng" w="19050">
            <a:solidFill>
              <a:schemeClr val="lt1"/>
            </a:solidFill>
            <a:prstDash val="solid"/>
            <a:round/>
            <a:headEnd len="med" w="med" type="none"/>
            <a:tailEnd len="med" w="med" type="none"/>
          </a:ln>
        </p:spPr>
      </p:cxnSp>
      <p:sp>
        <p:nvSpPr>
          <p:cNvPr id="842" name="Google Shape;842;p56"/>
          <p:cNvSpPr/>
          <p:nvPr/>
        </p:nvSpPr>
        <p:spPr>
          <a:xfrm flipH="1">
            <a:off x="4663850" y="2418650"/>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56"/>
          <p:cNvCxnSpPr>
            <a:stCxn id="828" idx="1"/>
            <a:endCxn id="842" idx="2"/>
          </p:cNvCxnSpPr>
          <p:nvPr/>
        </p:nvCxnSpPr>
        <p:spPr>
          <a:xfrm rot="10800000">
            <a:off x="5115850" y="2644795"/>
            <a:ext cx="1304100" cy="104100"/>
          </a:xfrm>
          <a:prstGeom prst="bentConnector3">
            <a:avLst>
              <a:gd fmla="val 21026" name="adj1"/>
            </a:avLst>
          </a:prstGeom>
          <a:noFill/>
          <a:ln cap="flat" cmpd="sng" w="19050">
            <a:solidFill>
              <a:schemeClr val="lt1"/>
            </a:solidFill>
            <a:prstDash val="solid"/>
            <a:round/>
            <a:headEnd len="med" w="med" type="none"/>
            <a:tailEnd len="med" w="med" type="none"/>
          </a:ln>
        </p:spPr>
      </p:cxnSp>
      <p:sp>
        <p:nvSpPr>
          <p:cNvPr id="844" name="Google Shape;844;p56"/>
          <p:cNvSpPr/>
          <p:nvPr/>
        </p:nvSpPr>
        <p:spPr>
          <a:xfrm flipH="1">
            <a:off x="4712600" y="2005300"/>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 name="Google Shape;845;p56"/>
          <p:cNvCxnSpPr>
            <a:stCxn id="830" idx="1"/>
            <a:endCxn id="844" idx="2"/>
          </p:cNvCxnSpPr>
          <p:nvPr/>
        </p:nvCxnSpPr>
        <p:spPr>
          <a:xfrm flipH="1">
            <a:off x="5164750" y="1597952"/>
            <a:ext cx="1255200" cy="633300"/>
          </a:xfrm>
          <a:prstGeom prst="bentConnector3">
            <a:avLst>
              <a:gd fmla="val 22399" name="adj1"/>
            </a:avLst>
          </a:prstGeom>
          <a:noFill/>
          <a:ln cap="flat" cmpd="sng" w="19050">
            <a:solidFill>
              <a:schemeClr val="lt1"/>
            </a:solidFill>
            <a:prstDash val="solid"/>
            <a:round/>
            <a:headEnd len="med" w="med" type="none"/>
            <a:tailEnd len="med" w="med" type="none"/>
          </a:ln>
        </p:spPr>
      </p:cxnSp>
      <p:cxnSp>
        <p:nvCxnSpPr>
          <p:cNvPr id="846" name="Google Shape;846;p56"/>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7"/>
          <p:cNvSpPr/>
          <p:nvPr/>
        </p:nvSpPr>
        <p:spPr>
          <a:xfrm>
            <a:off x="4103825" y="1302923"/>
            <a:ext cx="1092300" cy="109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852" name="Google Shape;852;p57"/>
          <p:cNvSpPr txBox="1"/>
          <p:nvPr>
            <p:ph type="title"/>
          </p:nvPr>
        </p:nvSpPr>
        <p:spPr>
          <a:xfrm>
            <a:off x="1445750" y="2325575"/>
            <a:ext cx="3871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Kanji</a:t>
            </a:r>
            <a:endParaRPr/>
          </a:p>
        </p:txBody>
      </p:sp>
      <p:sp>
        <p:nvSpPr>
          <p:cNvPr id="853" name="Google Shape;853;p57"/>
          <p:cNvSpPr txBox="1"/>
          <p:nvPr>
            <p:ph idx="2" type="title"/>
          </p:nvPr>
        </p:nvSpPr>
        <p:spPr>
          <a:xfrm>
            <a:off x="4011725" y="1428175"/>
            <a:ext cx="1276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54" name="Google Shape;854;p57"/>
          <p:cNvSpPr txBox="1"/>
          <p:nvPr>
            <p:ph idx="1" type="subTitle"/>
          </p:nvPr>
        </p:nvSpPr>
        <p:spPr>
          <a:xfrm>
            <a:off x="1445750" y="3063121"/>
            <a:ext cx="3871200" cy="46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p:txBody>
      </p:sp>
      <p:pic>
        <p:nvPicPr>
          <p:cNvPr id="855" name="Google Shape;855;p57"/>
          <p:cNvPicPr preferRelativeResize="0"/>
          <p:nvPr/>
        </p:nvPicPr>
        <p:blipFill rotWithShape="1">
          <a:blip r:embed="rId3">
            <a:alphaModFix/>
          </a:blip>
          <a:srcRect b="0" l="14740" r="19279" t="0"/>
          <a:stretch/>
        </p:blipFill>
        <p:spPr>
          <a:xfrm>
            <a:off x="5935325" y="1304998"/>
            <a:ext cx="2215800" cy="2238300"/>
          </a:xfrm>
          <a:prstGeom prst="ellipse">
            <a:avLst/>
          </a:prstGeom>
          <a:noFill/>
          <a:ln>
            <a:noFill/>
          </a:ln>
        </p:spPr>
      </p:pic>
      <p:sp>
        <p:nvSpPr>
          <p:cNvPr id="856" name="Google Shape;856;p57"/>
          <p:cNvSpPr/>
          <p:nvPr/>
        </p:nvSpPr>
        <p:spPr>
          <a:xfrm flipH="1">
            <a:off x="1630539" y="168107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7"/>
          <p:cNvSpPr/>
          <p:nvPr/>
        </p:nvSpPr>
        <p:spPr>
          <a:xfrm flipH="1">
            <a:off x="4401012" y="387290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8"/>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863" name="Google Shape;863;p58"/>
          <p:cNvSpPr txBox="1"/>
          <p:nvPr>
            <p:ph type="title"/>
          </p:nvPr>
        </p:nvSpPr>
        <p:spPr>
          <a:xfrm>
            <a:off x="720000" y="3576446"/>
            <a:ext cx="23364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Akiko Lee</a:t>
            </a:r>
            <a:endParaRPr/>
          </a:p>
        </p:txBody>
      </p:sp>
      <p:sp>
        <p:nvSpPr>
          <p:cNvPr id="864" name="Google Shape;864;p58"/>
          <p:cNvSpPr txBox="1"/>
          <p:nvPr>
            <p:ph idx="1" type="subTitle"/>
          </p:nvPr>
        </p:nvSpPr>
        <p:spPr>
          <a:xfrm>
            <a:off x="720000" y="3917301"/>
            <a:ext cx="2336400" cy="5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65" name="Google Shape;865;p58"/>
          <p:cNvSpPr txBox="1"/>
          <p:nvPr>
            <p:ph idx="2" type="title"/>
          </p:nvPr>
        </p:nvSpPr>
        <p:spPr>
          <a:xfrm>
            <a:off x="3403800" y="3576446"/>
            <a:ext cx="23364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Guan Chan</a:t>
            </a:r>
            <a:endParaRPr/>
          </a:p>
        </p:txBody>
      </p:sp>
      <p:sp>
        <p:nvSpPr>
          <p:cNvPr id="866" name="Google Shape;866;p58"/>
          <p:cNvSpPr txBox="1"/>
          <p:nvPr>
            <p:ph idx="3" type="subTitle"/>
          </p:nvPr>
        </p:nvSpPr>
        <p:spPr>
          <a:xfrm>
            <a:off x="3403800" y="3917301"/>
            <a:ext cx="2336400" cy="5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67" name="Google Shape;867;p58"/>
          <p:cNvSpPr txBox="1"/>
          <p:nvPr>
            <p:ph idx="4" type="title"/>
          </p:nvPr>
        </p:nvSpPr>
        <p:spPr>
          <a:xfrm>
            <a:off x="6087600" y="3576446"/>
            <a:ext cx="23364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Azami Kong</a:t>
            </a:r>
            <a:endParaRPr/>
          </a:p>
        </p:txBody>
      </p:sp>
      <p:sp>
        <p:nvSpPr>
          <p:cNvPr id="868" name="Google Shape;868;p58"/>
          <p:cNvSpPr txBox="1"/>
          <p:nvPr>
            <p:ph idx="5" type="subTitle"/>
          </p:nvPr>
        </p:nvSpPr>
        <p:spPr>
          <a:xfrm>
            <a:off x="6087600" y="3917301"/>
            <a:ext cx="2336400" cy="5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869" name="Google Shape;869;p58"/>
          <p:cNvPicPr preferRelativeResize="0"/>
          <p:nvPr/>
        </p:nvPicPr>
        <p:blipFill rotWithShape="1">
          <a:blip r:embed="rId3">
            <a:alphaModFix/>
          </a:blip>
          <a:srcRect b="16312" l="0" r="0" t="16306"/>
          <a:stretch/>
        </p:blipFill>
        <p:spPr>
          <a:xfrm>
            <a:off x="921150" y="1427700"/>
            <a:ext cx="1934100" cy="1953900"/>
          </a:xfrm>
          <a:prstGeom prst="ellipse">
            <a:avLst/>
          </a:prstGeom>
          <a:noFill/>
          <a:ln>
            <a:noFill/>
          </a:ln>
        </p:spPr>
      </p:pic>
      <p:pic>
        <p:nvPicPr>
          <p:cNvPr id="870" name="Google Shape;870;p58"/>
          <p:cNvPicPr preferRelativeResize="0"/>
          <p:nvPr/>
        </p:nvPicPr>
        <p:blipFill rotWithShape="1">
          <a:blip r:embed="rId4">
            <a:alphaModFix/>
          </a:blip>
          <a:srcRect b="11891" l="7155" r="44623" t="15019"/>
          <a:stretch/>
        </p:blipFill>
        <p:spPr>
          <a:xfrm>
            <a:off x="3604950" y="1427700"/>
            <a:ext cx="1934100" cy="1953900"/>
          </a:xfrm>
          <a:prstGeom prst="ellipse">
            <a:avLst/>
          </a:prstGeom>
          <a:noFill/>
          <a:ln>
            <a:noFill/>
          </a:ln>
        </p:spPr>
      </p:pic>
      <p:pic>
        <p:nvPicPr>
          <p:cNvPr id="871" name="Google Shape;871;p58"/>
          <p:cNvPicPr preferRelativeResize="0"/>
          <p:nvPr/>
        </p:nvPicPr>
        <p:blipFill rotWithShape="1">
          <a:blip r:embed="rId5">
            <a:alphaModFix/>
          </a:blip>
          <a:srcRect b="44815" l="48044" r="19874" t="6593"/>
          <a:stretch/>
        </p:blipFill>
        <p:spPr>
          <a:xfrm>
            <a:off x="6288750" y="1427700"/>
            <a:ext cx="1934100" cy="1953900"/>
          </a:xfrm>
          <a:prstGeom prst="ellipse">
            <a:avLst/>
          </a:prstGeom>
          <a:noFill/>
          <a:ln>
            <a:noFill/>
          </a:ln>
        </p:spPr>
      </p:pic>
      <p:sp>
        <p:nvSpPr>
          <p:cNvPr id="872" name="Google Shape;872;p58"/>
          <p:cNvSpPr/>
          <p:nvPr/>
        </p:nvSpPr>
        <p:spPr>
          <a:xfrm>
            <a:off x="7419425"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a:off x="5742900" y="3133462"/>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58"/>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59"/>
          <p:cNvSpPr txBox="1"/>
          <p:nvPr>
            <p:ph type="title"/>
          </p:nvPr>
        </p:nvSpPr>
        <p:spPr>
          <a:xfrm>
            <a:off x="720000" y="44614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Japanese schools</a:t>
            </a:r>
            <a:endParaRPr/>
          </a:p>
        </p:txBody>
      </p:sp>
      <p:grpSp>
        <p:nvGrpSpPr>
          <p:cNvPr id="880" name="Google Shape;880;p59"/>
          <p:cNvGrpSpPr/>
          <p:nvPr/>
        </p:nvGrpSpPr>
        <p:grpSpPr>
          <a:xfrm>
            <a:off x="715103" y="1760157"/>
            <a:ext cx="4197446" cy="2236133"/>
            <a:chOff x="233350" y="949250"/>
            <a:chExt cx="7137300" cy="3802300"/>
          </a:xfrm>
        </p:grpSpPr>
        <p:sp>
          <p:nvSpPr>
            <p:cNvPr id="881" name="Google Shape;881;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7E8E8">
                <a:alpha val="35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59"/>
          <p:cNvSpPr txBox="1"/>
          <p:nvPr/>
        </p:nvSpPr>
        <p:spPr>
          <a:xfrm>
            <a:off x="6517597" y="1306388"/>
            <a:ext cx="19113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School 1</a:t>
            </a:r>
            <a:endParaRPr sz="2500">
              <a:solidFill>
                <a:schemeClr val="lt1"/>
              </a:solidFill>
              <a:latin typeface="Manrope SemiBold"/>
              <a:ea typeface="Manrope SemiBold"/>
              <a:cs typeface="Manrope SemiBold"/>
              <a:sym typeface="Manrope SemiBold"/>
            </a:endParaRPr>
          </a:p>
        </p:txBody>
      </p:sp>
      <p:sp>
        <p:nvSpPr>
          <p:cNvPr id="933" name="Google Shape;933;p59"/>
          <p:cNvSpPr txBox="1"/>
          <p:nvPr/>
        </p:nvSpPr>
        <p:spPr>
          <a:xfrm>
            <a:off x="6517597" y="1737415"/>
            <a:ext cx="191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Mercury is the smallest planet of them all</a:t>
            </a:r>
            <a:endParaRPr>
              <a:solidFill>
                <a:schemeClr val="lt1"/>
              </a:solidFill>
              <a:latin typeface="Alegreya Sans"/>
              <a:ea typeface="Alegreya Sans"/>
              <a:cs typeface="Alegreya Sans"/>
              <a:sym typeface="Alegreya Sans"/>
            </a:endParaRPr>
          </a:p>
        </p:txBody>
      </p:sp>
      <p:sp>
        <p:nvSpPr>
          <p:cNvPr id="934" name="Google Shape;934;p59"/>
          <p:cNvSpPr txBox="1"/>
          <p:nvPr/>
        </p:nvSpPr>
        <p:spPr>
          <a:xfrm>
            <a:off x="6517597" y="2495434"/>
            <a:ext cx="19113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School 2</a:t>
            </a:r>
            <a:endParaRPr sz="2500">
              <a:solidFill>
                <a:schemeClr val="lt1"/>
              </a:solidFill>
              <a:latin typeface="Manrope SemiBold"/>
              <a:ea typeface="Manrope SemiBold"/>
              <a:cs typeface="Manrope SemiBold"/>
              <a:sym typeface="Manrope SemiBold"/>
            </a:endParaRPr>
          </a:p>
        </p:txBody>
      </p:sp>
      <p:sp>
        <p:nvSpPr>
          <p:cNvPr id="935" name="Google Shape;935;p59"/>
          <p:cNvSpPr txBox="1"/>
          <p:nvPr/>
        </p:nvSpPr>
        <p:spPr>
          <a:xfrm>
            <a:off x="6517597" y="2926536"/>
            <a:ext cx="191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Venus is the second planet from the Sun</a:t>
            </a:r>
            <a:endParaRPr>
              <a:solidFill>
                <a:schemeClr val="lt1"/>
              </a:solidFill>
              <a:latin typeface="Alegreya Sans"/>
              <a:ea typeface="Alegreya Sans"/>
              <a:cs typeface="Alegreya Sans"/>
              <a:sym typeface="Alegreya Sans"/>
            </a:endParaRPr>
          </a:p>
        </p:txBody>
      </p:sp>
      <p:sp>
        <p:nvSpPr>
          <p:cNvPr id="936" name="Google Shape;936;p59"/>
          <p:cNvSpPr txBox="1"/>
          <p:nvPr/>
        </p:nvSpPr>
        <p:spPr>
          <a:xfrm>
            <a:off x="6517597" y="3684481"/>
            <a:ext cx="19113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School 3</a:t>
            </a:r>
            <a:endParaRPr sz="2500">
              <a:solidFill>
                <a:schemeClr val="lt1"/>
              </a:solidFill>
              <a:latin typeface="Manrope SemiBold"/>
              <a:ea typeface="Manrope SemiBold"/>
              <a:cs typeface="Manrope SemiBold"/>
              <a:sym typeface="Manrope SemiBold"/>
            </a:endParaRPr>
          </a:p>
        </p:txBody>
      </p:sp>
      <p:sp>
        <p:nvSpPr>
          <p:cNvPr id="937" name="Google Shape;937;p59"/>
          <p:cNvSpPr txBox="1"/>
          <p:nvPr/>
        </p:nvSpPr>
        <p:spPr>
          <a:xfrm>
            <a:off x="6517597" y="4115658"/>
            <a:ext cx="191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Jupiter is the biggest planet of them all</a:t>
            </a:r>
            <a:endParaRPr>
              <a:solidFill>
                <a:schemeClr val="lt1"/>
              </a:solidFill>
              <a:latin typeface="Alegreya Sans"/>
              <a:ea typeface="Alegreya Sans"/>
              <a:cs typeface="Alegreya Sans"/>
              <a:sym typeface="Alegreya Sans"/>
            </a:endParaRPr>
          </a:p>
        </p:txBody>
      </p:sp>
      <p:sp>
        <p:nvSpPr>
          <p:cNvPr id="938" name="Google Shape;938;p59"/>
          <p:cNvSpPr/>
          <p:nvPr/>
        </p:nvSpPr>
        <p:spPr>
          <a:xfrm flipH="1">
            <a:off x="3291797" y="1906175"/>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59"/>
          <p:cNvCxnSpPr>
            <a:stCxn id="932" idx="1"/>
            <a:endCxn id="938" idx="2"/>
          </p:cNvCxnSpPr>
          <p:nvPr/>
        </p:nvCxnSpPr>
        <p:spPr>
          <a:xfrm flipH="1">
            <a:off x="3743797" y="1518638"/>
            <a:ext cx="2773800" cy="613500"/>
          </a:xfrm>
          <a:prstGeom prst="bentConnector3">
            <a:avLst>
              <a:gd fmla="val 49998" name="adj1"/>
            </a:avLst>
          </a:prstGeom>
          <a:noFill/>
          <a:ln cap="flat" cmpd="sng" w="19050">
            <a:solidFill>
              <a:schemeClr val="lt1"/>
            </a:solidFill>
            <a:prstDash val="solid"/>
            <a:round/>
            <a:headEnd len="med" w="med" type="none"/>
            <a:tailEnd len="med" w="med" type="none"/>
          </a:ln>
        </p:spPr>
      </p:cxnSp>
      <p:sp>
        <p:nvSpPr>
          <p:cNvPr id="940" name="Google Shape;940;p59"/>
          <p:cNvSpPr/>
          <p:nvPr/>
        </p:nvSpPr>
        <p:spPr>
          <a:xfrm flipH="1">
            <a:off x="1273672" y="2593400"/>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59"/>
          <p:cNvCxnSpPr>
            <a:stCxn id="934" idx="1"/>
            <a:endCxn id="940" idx="2"/>
          </p:cNvCxnSpPr>
          <p:nvPr/>
        </p:nvCxnSpPr>
        <p:spPr>
          <a:xfrm flipH="1">
            <a:off x="1725697" y="2707684"/>
            <a:ext cx="4791900" cy="111900"/>
          </a:xfrm>
          <a:prstGeom prst="bentConnector3">
            <a:avLst>
              <a:gd fmla="val 49999" name="adj1"/>
            </a:avLst>
          </a:prstGeom>
          <a:noFill/>
          <a:ln cap="flat" cmpd="sng" w="19050">
            <a:solidFill>
              <a:schemeClr val="lt1"/>
            </a:solidFill>
            <a:prstDash val="solid"/>
            <a:round/>
            <a:headEnd len="med" w="med" type="none"/>
            <a:tailEnd len="med" w="med" type="none"/>
          </a:ln>
        </p:spPr>
      </p:cxnSp>
      <p:sp>
        <p:nvSpPr>
          <p:cNvPr id="942" name="Google Shape;942;p59"/>
          <p:cNvSpPr/>
          <p:nvPr/>
        </p:nvSpPr>
        <p:spPr>
          <a:xfrm flipH="1">
            <a:off x="4191147" y="3354875"/>
            <a:ext cx="452100" cy="452100"/>
          </a:xfrm>
          <a:prstGeom prst="ellipse">
            <a:avLst/>
          </a:prstGeom>
          <a:solidFill>
            <a:srgbClr val="EEEEEE">
              <a:alpha val="11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59"/>
          <p:cNvCxnSpPr>
            <a:stCxn id="936" idx="1"/>
            <a:endCxn id="942" idx="2"/>
          </p:cNvCxnSpPr>
          <p:nvPr/>
        </p:nvCxnSpPr>
        <p:spPr>
          <a:xfrm rot="10800000">
            <a:off x="4643197" y="3580831"/>
            <a:ext cx="1874400" cy="315900"/>
          </a:xfrm>
          <a:prstGeom prst="bentConnector3">
            <a:avLst>
              <a:gd fmla="val 49999" name="adj1"/>
            </a:avLst>
          </a:prstGeom>
          <a:noFill/>
          <a:ln cap="flat" cmpd="sng" w="19050">
            <a:solidFill>
              <a:schemeClr val="lt1"/>
            </a:solidFill>
            <a:prstDash val="solid"/>
            <a:round/>
            <a:headEnd len="med" w="med" type="none"/>
            <a:tailEnd len="med" w="med" type="none"/>
          </a:ln>
        </p:spPr>
      </p:cxnSp>
      <p:sp>
        <p:nvSpPr>
          <p:cNvPr id="944" name="Google Shape;944;p59"/>
          <p:cNvSpPr/>
          <p:nvPr/>
        </p:nvSpPr>
        <p:spPr>
          <a:xfrm flipH="1">
            <a:off x="4401012" y="402530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9"/>
          <p:cNvSpPr/>
          <p:nvPr/>
        </p:nvSpPr>
        <p:spPr>
          <a:xfrm rot="-5400000">
            <a:off x="4232425" y="4349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6" name="Google Shape;946;p59"/>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teps to learn </a:t>
            </a:r>
            <a:r>
              <a:rPr lang="en"/>
              <a:t>Japanese</a:t>
            </a:r>
            <a:endParaRPr/>
          </a:p>
        </p:txBody>
      </p:sp>
      <p:cxnSp>
        <p:nvCxnSpPr>
          <p:cNvPr id="952" name="Google Shape;952;p60"/>
          <p:cNvCxnSpPr/>
          <p:nvPr/>
        </p:nvCxnSpPr>
        <p:spPr>
          <a:xfrm>
            <a:off x="702791" y="2961651"/>
            <a:ext cx="7731600" cy="0"/>
          </a:xfrm>
          <a:prstGeom prst="straightConnector1">
            <a:avLst/>
          </a:prstGeom>
          <a:noFill/>
          <a:ln cap="flat" cmpd="sng" w="19050">
            <a:solidFill>
              <a:schemeClr val="dk1"/>
            </a:solidFill>
            <a:prstDash val="solid"/>
            <a:round/>
            <a:headEnd len="med" w="med" type="none"/>
            <a:tailEnd len="med" w="med" type="none"/>
          </a:ln>
        </p:spPr>
      </p:cxnSp>
      <p:sp>
        <p:nvSpPr>
          <p:cNvPr id="953" name="Google Shape;953;p60"/>
          <p:cNvSpPr txBox="1"/>
          <p:nvPr/>
        </p:nvSpPr>
        <p:spPr>
          <a:xfrm>
            <a:off x="726328" y="1748355"/>
            <a:ext cx="1911300" cy="3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Schedule</a:t>
            </a:r>
            <a:endParaRPr sz="2500">
              <a:solidFill>
                <a:srgbClr val="202020"/>
              </a:solidFill>
              <a:latin typeface="Manrope SemiBold"/>
              <a:ea typeface="Manrope SemiBold"/>
              <a:cs typeface="Manrope SemiBold"/>
              <a:sym typeface="Manrope SemiBold"/>
            </a:endParaRPr>
          </a:p>
        </p:txBody>
      </p:sp>
      <p:sp>
        <p:nvSpPr>
          <p:cNvPr id="954" name="Google Shape;954;p60"/>
          <p:cNvSpPr txBox="1"/>
          <p:nvPr/>
        </p:nvSpPr>
        <p:spPr>
          <a:xfrm>
            <a:off x="726325" y="2077584"/>
            <a:ext cx="1911300" cy="4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Mercury is the smallest planet of them all</a:t>
            </a:r>
            <a:endParaRPr>
              <a:solidFill>
                <a:srgbClr val="202020"/>
              </a:solidFill>
              <a:latin typeface="Alegreya Sans"/>
              <a:ea typeface="Alegreya Sans"/>
              <a:cs typeface="Alegreya Sans"/>
              <a:sym typeface="Alegreya Sans"/>
            </a:endParaRPr>
          </a:p>
        </p:txBody>
      </p:sp>
      <p:cxnSp>
        <p:nvCxnSpPr>
          <p:cNvPr id="955" name="Google Shape;955;p60"/>
          <p:cNvCxnSpPr>
            <a:stCxn id="954" idx="2"/>
            <a:endCxn id="956" idx="0"/>
          </p:cNvCxnSpPr>
          <p:nvPr/>
        </p:nvCxnSpPr>
        <p:spPr>
          <a:xfrm>
            <a:off x="1681975" y="2527884"/>
            <a:ext cx="0" cy="390000"/>
          </a:xfrm>
          <a:prstGeom prst="straightConnector1">
            <a:avLst/>
          </a:prstGeom>
          <a:noFill/>
          <a:ln cap="flat" cmpd="sng" w="19050">
            <a:solidFill>
              <a:schemeClr val="dk1"/>
            </a:solidFill>
            <a:prstDash val="solid"/>
            <a:round/>
            <a:headEnd len="med" w="med" type="none"/>
            <a:tailEnd len="med" w="med" type="none"/>
          </a:ln>
        </p:spPr>
      </p:cxnSp>
      <p:sp>
        <p:nvSpPr>
          <p:cNvPr id="957" name="Google Shape;957;p60"/>
          <p:cNvSpPr/>
          <p:nvPr/>
        </p:nvSpPr>
        <p:spPr>
          <a:xfrm>
            <a:off x="1565793" y="2847493"/>
            <a:ext cx="232355" cy="228301"/>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0"/>
          <p:cNvSpPr/>
          <p:nvPr/>
        </p:nvSpPr>
        <p:spPr>
          <a:xfrm>
            <a:off x="1638017" y="2917751"/>
            <a:ext cx="87900" cy="87900"/>
          </a:xfrm>
          <a:prstGeom prst="ellipse">
            <a:avLst/>
          </a:prstGeom>
          <a:solidFill>
            <a:srgbClr val="FFFFFF">
              <a:alpha val="2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txBox="1"/>
          <p:nvPr/>
        </p:nvSpPr>
        <p:spPr>
          <a:xfrm>
            <a:off x="2177227" y="3334027"/>
            <a:ext cx="1911300" cy="3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Attentive</a:t>
            </a:r>
            <a:endParaRPr sz="2500">
              <a:solidFill>
                <a:srgbClr val="202020"/>
              </a:solidFill>
              <a:latin typeface="Manrope SemiBold"/>
              <a:ea typeface="Manrope SemiBold"/>
              <a:cs typeface="Manrope SemiBold"/>
              <a:sym typeface="Manrope SemiBold"/>
            </a:endParaRPr>
          </a:p>
        </p:txBody>
      </p:sp>
      <p:sp>
        <p:nvSpPr>
          <p:cNvPr id="959" name="Google Shape;959;p60"/>
          <p:cNvSpPr txBox="1"/>
          <p:nvPr/>
        </p:nvSpPr>
        <p:spPr>
          <a:xfrm>
            <a:off x="2177227" y="3670180"/>
            <a:ext cx="1911300" cy="4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Jupiter is the biggest planet of them all</a:t>
            </a:r>
            <a:endParaRPr>
              <a:solidFill>
                <a:srgbClr val="202020"/>
              </a:solidFill>
              <a:latin typeface="Alegreya Sans"/>
              <a:ea typeface="Alegreya Sans"/>
              <a:cs typeface="Alegreya Sans"/>
              <a:sym typeface="Alegreya Sans"/>
            </a:endParaRPr>
          </a:p>
        </p:txBody>
      </p:sp>
      <p:sp>
        <p:nvSpPr>
          <p:cNvPr id="960" name="Google Shape;960;p60"/>
          <p:cNvSpPr/>
          <p:nvPr/>
        </p:nvSpPr>
        <p:spPr>
          <a:xfrm>
            <a:off x="3016689" y="2847490"/>
            <a:ext cx="232355" cy="228301"/>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0"/>
          <p:cNvSpPr/>
          <p:nvPr/>
        </p:nvSpPr>
        <p:spPr>
          <a:xfrm>
            <a:off x="3088917" y="2917751"/>
            <a:ext cx="87900" cy="87900"/>
          </a:xfrm>
          <a:prstGeom prst="ellipse">
            <a:avLst/>
          </a:prstGeom>
          <a:solidFill>
            <a:srgbClr val="FFFFFF">
              <a:alpha val="2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2" name="Google Shape;962;p60"/>
          <p:cNvCxnSpPr>
            <a:stCxn id="958" idx="0"/>
            <a:endCxn id="961" idx="4"/>
          </p:cNvCxnSpPr>
          <p:nvPr/>
        </p:nvCxnSpPr>
        <p:spPr>
          <a:xfrm rot="10800000">
            <a:off x="3132877" y="3005527"/>
            <a:ext cx="0" cy="328500"/>
          </a:xfrm>
          <a:prstGeom prst="straightConnector1">
            <a:avLst/>
          </a:prstGeom>
          <a:noFill/>
          <a:ln cap="flat" cmpd="sng" w="19050">
            <a:solidFill>
              <a:schemeClr val="dk1"/>
            </a:solidFill>
            <a:prstDash val="solid"/>
            <a:round/>
            <a:headEnd len="med" w="med" type="none"/>
            <a:tailEnd len="med" w="med" type="none"/>
          </a:ln>
        </p:spPr>
      </p:cxnSp>
      <p:sp>
        <p:nvSpPr>
          <p:cNvPr id="963" name="Google Shape;963;p60"/>
          <p:cNvSpPr txBox="1"/>
          <p:nvPr/>
        </p:nvSpPr>
        <p:spPr>
          <a:xfrm>
            <a:off x="3628118" y="1748355"/>
            <a:ext cx="1911300" cy="3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Listen</a:t>
            </a:r>
            <a:endParaRPr sz="2500">
              <a:solidFill>
                <a:srgbClr val="202020"/>
              </a:solidFill>
              <a:latin typeface="Manrope SemiBold"/>
              <a:ea typeface="Manrope SemiBold"/>
              <a:cs typeface="Manrope SemiBold"/>
              <a:sym typeface="Manrope SemiBold"/>
            </a:endParaRPr>
          </a:p>
        </p:txBody>
      </p:sp>
      <p:sp>
        <p:nvSpPr>
          <p:cNvPr id="964" name="Google Shape;964;p60"/>
          <p:cNvSpPr txBox="1"/>
          <p:nvPr/>
        </p:nvSpPr>
        <p:spPr>
          <a:xfrm>
            <a:off x="3628113" y="2077584"/>
            <a:ext cx="1911300" cy="4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Venus is the second planet from the Sun</a:t>
            </a:r>
            <a:endParaRPr>
              <a:solidFill>
                <a:srgbClr val="202020"/>
              </a:solidFill>
              <a:latin typeface="Alegreya Sans"/>
              <a:ea typeface="Alegreya Sans"/>
              <a:cs typeface="Alegreya Sans"/>
              <a:sym typeface="Alegreya Sans"/>
            </a:endParaRPr>
          </a:p>
        </p:txBody>
      </p:sp>
      <p:sp>
        <p:nvSpPr>
          <p:cNvPr id="965" name="Google Shape;965;p60"/>
          <p:cNvSpPr/>
          <p:nvPr/>
        </p:nvSpPr>
        <p:spPr>
          <a:xfrm>
            <a:off x="4467589" y="2847540"/>
            <a:ext cx="232355" cy="228301"/>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p:nvPr/>
        </p:nvSpPr>
        <p:spPr>
          <a:xfrm>
            <a:off x="4539816" y="2917801"/>
            <a:ext cx="87900" cy="87900"/>
          </a:xfrm>
          <a:prstGeom prst="ellipse">
            <a:avLst/>
          </a:prstGeom>
          <a:solidFill>
            <a:srgbClr val="FFFFFF">
              <a:alpha val="2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60"/>
          <p:cNvCxnSpPr>
            <a:stCxn id="964" idx="2"/>
            <a:endCxn id="966" idx="0"/>
          </p:cNvCxnSpPr>
          <p:nvPr/>
        </p:nvCxnSpPr>
        <p:spPr>
          <a:xfrm>
            <a:off x="4583763" y="2527884"/>
            <a:ext cx="0" cy="390000"/>
          </a:xfrm>
          <a:prstGeom prst="straightConnector1">
            <a:avLst/>
          </a:prstGeom>
          <a:noFill/>
          <a:ln cap="flat" cmpd="sng" w="19050">
            <a:solidFill>
              <a:schemeClr val="dk1"/>
            </a:solidFill>
            <a:prstDash val="solid"/>
            <a:round/>
            <a:headEnd len="med" w="med" type="none"/>
            <a:tailEnd len="med" w="med" type="none"/>
          </a:ln>
        </p:spPr>
      </p:cxnSp>
      <p:sp>
        <p:nvSpPr>
          <p:cNvPr id="968" name="Google Shape;968;p60"/>
          <p:cNvSpPr txBox="1"/>
          <p:nvPr/>
        </p:nvSpPr>
        <p:spPr>
          <a:xfrm>
            <a:off x="5079019" y="3334027"/>
            <a:ext cx="1911300" cy="33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500">
                <a:solidFill>
                  <a:srgbClr val="202020"/>
                </a:solidFill>
                <a:latin typeface="Manrope SemiBold"/>
                <a:ea typeface="Manrope SemiBold"/>
                <a:cs typeface="Manrope SemiBold"/>
                <a:sym typeface="Manrope SemiBold"/>
              </a:rPr>
              <a:t>Read</a:t>
            </a:r>
            <a:endParaRPr sz="2500">
              <a:solidFill>
                <a:srgbClr val="202020"/>
              </a:solidFill>
              <a:latin typeface="Manrope SemiBold"/>
              <a:ea typeface="Manrope SemiBold"/>
              <a:cs typeface="Manrope SemiBold"/>
              <a:sym typeface="Manrope SemiBold"/>
            </a:endParaRPr>
          </a:p>
        </p:txBody>
      </p:sp>
      <p:sp>
        <p:nvSpPr>
          <p:cNvPr id="969" name="Google Shape;969;p60"/>
          <p:cNvSpPr txBox="1"/>
          <p:nvPr/>
        </p:nvSpPr>
        <p:spPr>
          <a:xfrm>
            <a:off x="5079019" y="3670180"/>
            <a:ext cx="1911300" cy="4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Neptune is very far from the Sun</a:t>
            </a:r>
            <a:endParaRPr>
              <a:solidFill>
                <a:srgbClr val="202020"/>
              </a:solidFill>
              <a:latin typeface="Alegreya Sans"/>
              <a:ea typeface="Alegreya Sans"/>
              <a:cs typeface="Alegreya Sans"/>
              <a:sym typeface="Alegreya Sans"/>
            </a:endParaRPr>
          </a:p>
        </p:txBody>
      </p:sp>
      <p:sp>
        <p:nvSpPr>
          <p:cNvPr id="970" name="Google Shape;970;p60"/>
          <p:cNvSpPr/>
          <p:nvPr/>
        </p:nvSpPr>
        <p:spPr>
          <a:xfrm>
            <a:off x="5918489" y="2847590"/>
            <a:ext cx="232355" cy="228301"/>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0"/>
          <p:cNvSpPr/>
          <p:nvPr/>
        </p:nvSpPr>
        <p:spPr>
          <a:xfrm>
            <a:off x="5990716" y="2917851"/>
            <a:ext cx="87900" cy="87900"/>
          </a:xfrm>
          <a:prstGeom prst="ellipse">
            <a:avLst/>
          </a:prstGeom>
          <a:solidFill>
            <a:srgbClr val="FFFFFF">
              <a:alpha val="2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2" name="Google Shape;972;p60"/>
          <p:cNvCxnSpPr>
            <a:stCxn id="971" idx="4"/>
            <a:endCxn id="968" idx="0"/>
          </p:cNvCxnSpPr>
          <p:nvPr/>
        </p:nvCxnSpPr>
        <p:spPr>
          <a:xfrm>
            <a:off x="6034666" y="3005751"/>
            <a:ext cx="0" cy="328200"/>
          </a:xfrm>
          <a:prstGeom prst="straightConnector1">
            <a:avLst/>
          </a:prstGeom>
          <a:noFill/>
          <a:ln cap="flat" cmpd="sng" w="19050">
            <a:solidFill>
              <a:schemeClr val="dk1"/>
            </a:solidFill>
            <a:prstDash val="solid"/>
            <a:round/>
            <a:headEnd len="med" w="med" type="none"/>
            <a:tailEnd len="med" w="med" type="none"/>
          </a:ln>
        </p:spPr>
      </p:cxnSp>
      <p:sp>
        <p:nvSpPr>
          <p:cNvPr id="973" name="Google Shape;973;p60"/>
          <p:cNvSpPr txBox="1"/>
          <p:nvPr/>
        </p:nvSpPr>
        <p:spPr>
          <a:xfrm>
            <a:off x="6529909" y="1748355"/>
            <a:ext cx="1911300" cy="3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Chat</a:t>
            </a:r>
            <a:endParaRPr sz="2500">
              <a:solidFill>
                <a:srgbClr val="202020"/>
              </a:solidFill>
              <a:latin typeface="Manrope SemiBold"/>
              <a:ea typeface="Manrope SemiBold"/>
              <a:cs typeface="Manrope SemiBold"/>
              <a:sym typeface="Manrope SemiBold"/>
            </a:endParaRPr>
          </a:p>
        </p:txBody>
      </p:sp>
      <p:sp>
        <p:nvSpPr>
          <p:cNvPr id="974" name="Google Shape;974;p60"/>
          <p:cNvSpPr txBox="1"/>
          <p:nvPr/>
        </p:nvSpPr>
        <p:spPr>
          <a:xfrm>
            <a:off x="6529901" y="2077584"/>
            <a:ext cx="1911300" cy="4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Mars is actually a very cold place</a:t>
            </a:r>
            <a:endParaRPr>
              <a:solidFill>
                <a:srgbClr val="202020"/>
              </a:solidFill>
              <a:latin typeface="Alegreya Sans"/>
              <a:ea typeface="Alegreya Sans"/>
              <a:cs typeface="Alegreya Sans"/>
              <a:sym typeface="Alegreya Sans"/>
            </a:endParaRPr>
          </a:p>
        </p:txBody>
      </p:sp>
      <p:sp>
        <p:nvSpPr>
          <p:cNvPr id="975" name="Google Shape;975;p60"/>
          <p:cNvSpPr/>
          <p:nvPr/>
        </p:nvSpPr>
        <p:spPr>
          <a:xfrm>
            <a:off x="7369388" y="2847490"/>
            <a:ext cx="232355" cy="228301"/>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0"/>
          <p:cNvSpPr/>
          <p:nvPr/>
        </p:nvSpPr>
        <p:spPr>
          <a:xfrm>
            <a:off x="7441615" y="2917751"/>
            <a:ext cx="87900" cy="87900"/>
          </a:xfrm>
          <a:prstGeom prst="ellipse">
            <a:avLst/>
          </a:prstGeom>
          <a:solidFill>
            <a:srgbClr val="FFFFFF">
              <a:alpha val="2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60"/>
          <p:cNvCxnSpPr>
            <a:stCxn id="974" idx="2"/>
            <a:endCxn id="976" idx="0"/>
          </p:cNvCxnSpPr>
          <p:nvPr/>
        </p:nvCxnSpPr>
        <p:spPr>
          <a:xfrm>
            <a:off x="7485551" y="2527884"/>
            <a:ext cx="0" cy="390000"/>
          </a:xfrm>
          <a:prstGeom prst="straightConnector1">
            <a:avLst/>
          </a:prstGeom>
          <a:noFill/>
          <a:ln cap="flat" cmpd="sng" w="19050">
            <a:solidFill>
              <a:schemeClr val="dk1"/>
            </a:solidFill>
            <a:prstDash val="solid"/>
            <a:round/>
            <a:headEnd len="med" w="med" type="none"/>
            <a:tailEnd len="med" w="med" type="none"/>
          </a:ln>
        </p:spPr>
      </p:cxnSp>
      <p:sp>
        <p:nvSpPr>
          <p:cNvPr id="978" name="Google Shape;978;p60"/>
          <p:cNvSpPr/>
          <p:nvPr/>
        </p:nvSpPr>
        <p:spPr>
          <a:xfrm>
            <a:off x="1440900" y="1193807"/>
            <a:ext cx="482100" cy="48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60"/>
          <p:cNvSpPr/>
          <p:nvPr/>
        </p:nvSpPr>
        <p:spPr>
          <a:xfrm>
            <a:off x="4342725" y="1193856"/>
            <a:ext cx="482100" cy="48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0" name="Google Shape;980;p60"/>
          <p:cNvSpPr/>
          <p:nvPr/>
        </p:nvSpPr>
        <p:spPr>
          <a:xfrm>
            <a:off x="7244500" y="1193856"/>
            <a:ext cx="482100" cy="48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60"/>
          <p:cNvSpPr/>
          <p:nvPr/>
        </p:nvSpPr>
        <p:spPr>
          <a:xfrm>
            <a:off x="2891827" y="4253805"/>
            <a:ext cx="482100" cy="48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60"/>
          <p:cNvSpPr/>
          <p:nvPr/>
        </p:nvSpPr>
        <p:spPr>
          <a:xfrm>
            <a:off x="5793619" y="4253805"/>
            <a:ext cx="482100" cy="48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83" name="Google Shape;983;p60"/>
          <p:cNvGrpSpPr/>
          <p:nvPr/>
        </p:nvGrpSpPr>
        <p:grpSpPr>
          <a:xfrm>
            <a:off x="3004335" y="4427408"/>
            <a:ext cx="257084" cy="134927"/>
            <a:chOff x="2084325" y="363300"/>
            <a:chExt cx="484150" cy="254100"/>
          </a:xfrm>
        </p:grpSpPr>
        <p:sp>
          <p:nvSpPr>
            <p:cNvPr id="984" name="Google Shape;984;p6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 name="Google Shape;985;p6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6" name="Google Shape;986;p60"/>
          <p:cNvGrpSpPr/>
          <p:nvPr/>
        </p:nvGrpSpPr>
        <p:grpSpPr>
          <a:xfrm>
            <a:off x="1554190" y="1306969"/>
            <a:ext cx="255897" cy="255897"/>
            <a:chOff x="5660400" y="238125"/>
            <a:chExt cx="481825" cy="481825"/>
          </a:xfrm>
        </p:grpSpPr>
        <p:sp>
          <p:nvSpPr>
            <p:cNvPr id="987" name="Google Shape;987;p6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 name="Google Shape;988;p6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9" name="Google Shape;989;p60"/>
          <p:cNvGrpSpPr/>
          <p:nvPr/>
        </p:nvGrpSpPr>
        <p:grpSpPr>
          <a:xfrm>
            <a:off x="4455535" y="1322530"/>
            <a:ext cx="256566" cy="224825"/>
            <a:chOff x="899850" y="871450"/>
            <a:chExt cx="483175" cy="423400"/>
          </a:xfrm>
        </p:grpSpPr>
        <p:sp>
          <p:nvSpPr>
            <p:cNvPr id="990" name="Google Shape;990;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 name="Google Shape;991;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 name="Google Shape;992;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 name="Google Shape;993;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4" name="Google Shape;994;p60"/>
          <p:cNvGrpSpPr/>
          <p:nvPr/>
        </p:nvGrpSpPr>
        <p:grpSpPr>
          <a:xfrm>
            <a:off x="7357668" y="1302542"/>
            <a:ext cx="266818" cy="265080"/>
            <a:chOff x="580725" y="3617925"/>
            <a:chExt cx="299325" cy="297375"/>
          </a:xfrm>
        </p:grpSpPr>
        <p:sp>
          <p:nvSpPr>
            <p:cNvPr id="995" name="Google Shape;995;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60"/>
          <p:cNvSpPr/>
          <p:nvPr/>
        </p:nvSpPr>
        <p:spPr>
          <a:xfrm>
            <a:off x="5915985" y="4354661"/>
            <a:ext cx="237368" cy="28038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 name="Google Shape;1001;p60"/>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
        <p:nvSpPr>
          <p:cNvPr id="1002" name="Google Shape;1002;p60"/>
          <p:cNvSpPr/>
          <p:nvPr/>
        </p:nvSpPr>
        <p:spPr>
          <a:xfrm>
            <a:off x="8257888" y="444048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 consider</a:t>
            </a:r>
            <a:endParaRPr/>
          </a:p>
        </p:txBody>
      </p:sp>
      <p:sp>
        <p:nvSpPr>
          <p:cNvPr id="1008" name="Google Shape;1008;p61"/>
          <p:cNvSpPr txBox="1"/>
          <p:nvPr>
            <p:ph idx="1" type="subTitle"/>
          </p:nvPr>
        </p:nvSpPr>
        <p:spPr>
          <a:xfrm>
            <a:off x="3004577" y="1509500"/>
            <a:ext cx="3480000" cy="309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It has no relationship with languages of Europe</a:t>
            </a:r>
            <a:endParaRPr>
              <a:solidFill>
                <a:schemeClr val="lt1"/>
              </a:solidFill>
            </a:endParaRPr>
          </a:p>
          <a:p>
            <a:pPr indent="0" lvl="0" marL="0" rtl="0" algn="l">
              <a:spcBef>
                <a:spcPts val="0"/>
              </a:spcBef>
              <a:spcAft>
                <a:spcPts val="0"/>
              </a:spcAft>
              <a:buNone/>
            </a:pPr>
            <a:r>
              <a:rPr lang="en">
                <a:solidFill>
                  <a:schemeClr val="lt1"/>
                </a:solidFill>
              </a:rPr>
              <a:t>Its structure is different from Spanish</a:t>
            </a:r>
            <a:endParaRPr>
              <a:solidFill>
                <a:schemeClr val="lt1"/>
              </a:solidFill>
            </a:endParaRPr>
          </a:p>
          <a:p>
            <a:pPr indent="0" lvl="0" marL="0" rtl="0" algn="l">
              <a:spcBef>
                <a:spcPts val="0"/>
              </a:spcBef>
              <a:spcAft>
                <a:spcPts val="0"/>
              </a:spcAft>
              <a:buNone/>
            </a:pPr>
            <a:r>
              <a:rPr lang="en">
                <a:solidFill>
                  <a:schemeClr val="lt1"/>
                </a:solidFill>
              </a:rPr>
              <a:t>Three Japanese writing systems are used</a:t>
            </a:r>
            <a:endParaRPr>
              <a:solidFill>
                <a:schemeClr val="lt1"/>
              </a:solidFill>
            </a:endParaRPr>
          </a:p>
          <a:p>
            <a:pPr indent="0" lvl="0" marL="0" rtl="0" algn="l">
              <a:spcBef>
                <a:spcPts val="0"/>
              </a:spcBef>
              <a:spcAft>
                <a:spcPts val="0"/>
              </a:spcAft>
              <a:buNone/>
            </a:pPr>
            <a:r>
              <a:rPr lang="en">
                <a:solidFill>
                  <a:schemeClr val="lt1"/>
                </a:solidFill>
              </a:rPr>
              <a:t>The kanji</a:t>
            </a:r>
            <a:endParaRPr>
              <a:solidFill>
                <a:schemeClr val="lt1"/>
              </a:solidFill>
            </a:endParaRPr>
          </a:p>
          <a:p>
            <a:pPr indent="0" lvl="0" marL="0" rtl="0" algn="l">
              <a:spcBef>
                <a:spcPts val="0"/>
              </a:spcBef>
              <a:spcAft>
                <a:spcPts val="0"/>
              </a:spcAft>
              <a:buNone/>
            </a:pPr>
            <a:r>
              <a:rPr lang="en">
                <a:solidFill>
                  <a:schemeClr val="lt1"/>
                </a:solidFill>
              </a:rPr>
              <a:t>Hiragana</a:t>
            </a:r>
            <a:endParaRPr>
              <a:solidFill>
                <a:schemeClr val="lt1"/>
              </a:solidFill>
            </a:endParaRPr>
          </a:p>
          <a:p>
            <a:pPr indent="0" lvl="0" marL="0" rtl="0" algn="l">
              <a:spcBef>
                <a:spcPts val="0"/>
              </a:spcBef>
              <a:spcAft>
                <a:spcPts val="0"/>
              </a:spcAft>
              <a:buNone/>
            </a:pPr>
            <a:r>
              <a:rPr lang="en">
                <a:solidFill>
                  <a:schemeClr val="lt1"/>
                </a:solidFill>
              </a:rPr>
              <a:t>The katanas</a:t>
            </a:r>
            <a:endParaRPr>
              <a:solidFill>
                <a:schemeClr val="lt1"/>
              </a:solidFill>
            </a:endParaRPr>
          </a:p>
        </p:txBody>
      </p:sp>
      <p:cxnSp>
        <p:nvCxnSpPr>
          <p:cNvPr id="1009" name="Google Shape;1009;p61"/>
          <p:cNvCxnSpPr/>
          <p:nvPr/>
        </p:nvCxnSpPr>
        <p:spPr>
          <a:xfrm>
            <a:off x="3058102" y="2061600"/>
            <a:ext cx="3426600" cy="0"/>
          </a:xfrm>
          <a:prstGeom prst="straightConnector1">
            <a:avLst/>
          </a:prstGeom>
          <a:noFill/>
          <a:ln cap="flat" cmpd="sng" w="19050">
            <a:solidFill>
              <a:schemeClr val="lt1"/>
            </a:solidFill>
            <a:prstDash val="solid"/>
            <a:round/>
            <a:headEnd len="med" w="med" type="none"/>
            <a:tailEnd len="med" w="med" type="none"/>
          </a:ln>
        </p:spPr>
      </p:cxnSp>
      <p:cxnSp>
        <p:nvCxnSpPr>
          <p:cNvPr id="1010" name="Google Shape;1010;p61"/>
          <p:cNvCxnSpPr/>
          <p:nvPr/>
        </p:nvCxnSpPr>
        <p:spPr>
          <a:xfrm>
            <a:off x="3058102" y="2495025"/>
            <a:ext cx="3426600" cy="0"/>
          </a:xfrm>
          <a:prstGeom prst="straightConnector1">
            <a:avLst/>
          </a:prstGeom>
          <a:noFill/>
          <a:ln cap="flat" cmpd="sng" w="19050">
            <a:solidFill>
              <a:schemeClr val="lt1"/>
            </a:solidFill>
            <a:prstDash val="solid"/>
            <a:round/>
            <a:headEnd len="med" w="med" type="none"/>
            <a:tailEnd len="med" w="med" type="none"/>
          </a:ln>
        </p:spPr>
      </p:cxnSp>
      <p:cxnSp>
        <p:nvCxnSpPr>
          <p:cNvPr id="1011" name="Google Shape;1011;p61"/>
          <p:cNvCxnSpPr/>
          <p:nvPr/>
        </p:nvCxnSpPr>
        <p:spPr>
          <a:xfrm>
            <a:off x="3058102" y="2928450"/>
            <a:ext cx="3426600" cy="0"/>
          </a:xfrm>
          <a:prstGeom prst="straightConnector1">
            <a:avLst/>
          </a:prstGeom>
          <a:noFill/>
          <a:ln cap="flat" cmpd="sng" w="19050">
            <a:solidFill>
              <a:schemeClr val="lt1"/>
            </a:solidFill>
            <a:prstDash val="solid"/>
            <a:round/>
            <a:headEnd len="med" w="med" type="none"/>
            <a:tailEnd len="med" w="med" type="none"/>
          </a:ln>
        </p:spPr>
      </p:cxnSp>
      <p:cxnSp>
        <p:nvCxnSpPr>
          <p:cNvPr id="1012" name="Google Shape;1012;p61"/>
          <p:cNvCxnSpPr/>
          <p:nvPr/>
        </p:nvCxnSpPr>
        <p:spPr>
          <a:xfrm>
            <a:off x="3058102" y="3361875"/>
            <a:ext cx="3426600" cy="0"/>
          </a:xfrm>
          <a:prstGeom prst="straightConnector1">
            <a:avLst/>
          </a:prstGeom>
          <a:noFill/>
          <a:ln cap="flat" cmpd="sng" w="19050">
            <a:solidFill>
              <a:schemeClr val="lt1"/>
            </a:solidFill>
            <a:prstDash val="solid"/>
            <a:round/>
            <a:headEnd len="med" w="med" type="none"/>
            <a:tailEnd len="med" w="med" type="none"/>
          </a:ln>
        </p:spPr>
      </p:cxnSp>
      <p:cxnSp>
        <p:nvCxnSpPr>
          <p:cNvPr id="1013" name="Google Shape;1013;p61"/>
          <p:cNvCxnSpPr/>
          <p:nvPr/>
        </p:nvCxnSpPr>
        <p:spPr>
          <a:xfrm>
            <a:off x="3058102" y="3795300"/>
            <a:ext cx="3426600" cy="0"/>
          </a:xfrm>
          <a:prstGeom prst="straightConnector1">
            <a:avLst/>
          </a:prstGeom>
          <a:noFill/>
          <a:ln cap="flat" cmpd="sng" w="19050">
            <a:solidFill>
              <a:schemeClr val="lt1"/>
            </a:solidFill>
            <a:prstDash val="solid"/>
            <a:round/>
            <a:headEnd len="med" w="med" type="none"/>
            <a:tailEnd len="med" w="med" type="none"/>
          </a:ln>
        </p:spPr>
      </p:cxnSp>
      <p:cxnSp>
        <p:nvCxnSpPr>
          <p:cNvPr id="1014" name="Google Shape;1014;p61"/>
          <p:cNvCxnSpPr/>
          <p:nvPr/>
        </p:nvCxnSpPr>
        <p:spPr>
          <a:xfrm>
            <a:off x="3058102" y="4228725"/>
            <a:ext cx="3426600" cy="0"/>
          </a:xfrm>
          <a:prstGeom prst="straightConnector1">
            <a:avLst/>
          </a:prstGeom>
          <a:noFill/>
          <a:ln cap="flat" cmpd="sng" w="19050">
            <a:solidFill>
              <a:schemeClr val="lt1"/>
            </a:solidFill>
            <a:prstDash val="solid"/>
            <a:round/>
            <a:headEnd len="med" w="med" type="none"/>
            <a:tailEnd len="med" w="med" type="none"/>
          </a:ln>
        </p:spPr>
      </p:cxnSp>
      <p:pic>
        <p:nvPicPr>
          <p:cNvPr id="1015" name="Google Shape;1015;p61"/>
          <p:cNvPicPr preferRelativeResize="0"/>
          <p:nvPr/>
        </p:nvPicPr>
        <p:blipFill rotWithShape="1">
          <a:blip r:embed="rId3">
            <a:alphaModFix/>
          </a:blip>
          <a:srcRect b="2830" l="16290" r="28129" t="12930"/>
          <a:stretch/>
        </p:blipFill>
        <p:spPr>
          <a:xfrm>
            <a:off x="717550" y="3161238"/>
            <a:ext cx="1436700" cy="1451400"/>
          </a:xfrm>
          <a:prstGeom prst="ellipse">
            <a:avLst/>
          </a:prstGeom>
          <a:noFill/>
          <a:ln>
            <a:noFill/>
          </a:ln>
        </p:spPr>
      </p:pic>
      <p:pic>
        <p:nvPicPr>
          <p:cNvPr id="1016" name="Google Shape;1016;p61"/>
          <p:cNvPicPr preferRelativeResize="0"/>
          <p:nvPr/>
        </p:nvPicPr>
        <p:blipFill rotWithShape="1">
          <a:blip r:embed="rId4">
            <a:alphaModFix/>
          </a:blip>
          <a:srcRect b="0" l="20465" r="13536" t="0"/>
          <a:stretch/>
        </p:blipFill>
        <p:spPr>
          <a:xfrm>
            <a:off x="906029" y="1292911"/>
            <a:ext cx="1059900" cy="1070400"/>
          </a:xfrm>
          <a:prstGeom prst="ellipse">
            <a:avLst/>
          </a:prstGeom>
          <a:noFill/>
          <a:ln>
            <a:noFill/>
          </a:ln>
        </p:spPr>
      </p:pic>
      <p:pic>
        <p:nvPicPr>
          <p:cNvPr id="1017" name="Google Shape;1017;p61"/>
          <p:cNvPicPr preferRelativeResize="0"/>
          <p:nvPr/>
        </p:nvPicPr>
        <p:blipFill rotWithShape="1">
          <a:blip r:embed="rId5">
            <a:alphaModFix/>
          </a:blip>
          <a:srcRect b="11062" l="19974" r="23792" t="3707"/>
          <a:stretch/>
        </p:blipFill>
        <p:spPr>
          <a:xfrm>
            <a:off x="6989750" y="1292911"/>
            <a:ext cx="1436700" cy="1451400"/>
          </a:xfrm>
          <a:prstGeom prst="ellipse">
            <a:avLst/>
          </a:prstGeom>
          <a:noFill/>
          <a:ln>
            <a:noFill/>
          </a:ln>
        </p:spPr>
      </p:pic>
      <p:pic>
        <p:nvPicPr>
          <p:cNvPr id="1018" name="Google Shape;1018;p61"/>
          <p:cNvPicPr preferRelativeResize="0"/>
          <p:nvPr/>
        </p:nvPicPr>
        <p:blipFill rotWithShape="1">
          <a:blip r:embed="rId6">
            <a:alphaModFix/>
          </a:blip>
          <a:srcRect b="20795" l="49444" r="12001" t="20789"/>
          <a:stretch/>
        </p:blipFill>
        <p:spPr>
          <a:xfrm>
            <a:off x="7178229" y="3542238"/>
            <a:ext cx="1059900" cy="1070400"/>
          </a:xfrm>
          <a:prstGeom prst="ellipse">
            <a:avLst/>
          </a:prstGeom>
          <a:noFill/>
          <a:ln>
            <a:noFill/>
          </a:ln>
        </p:spPr>
      </p:pic>
      <p:cxnSp>
        <p:nvCxnSpPr>
          <p:cNvPr id="1019" name="Google Shape;1019;p61"/>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grpSp>
        <p:nvGrpSpPr>
          <p:cNvPr id="1020" name="Google Shape;1020;p61"/>
          <p:cNvGrpSpPr/>
          <p:nvPr/>
        </p:nvGrpSpPr>
        <p:grpSpPr>
          <a:xfrm>
            <a:off x="2659275" y="1722300"/>
            <a:ext cx="339300" cy="339300"/>
            <a:chOff x="2260450" y="1740425"/>
            <a:chExt cx="339300" cy="339300"/>
          </a:xfrm>
        </p:grpSpPr>
        <p:sp>
          <p:nvSpPr>
            <p:cNvPr id="1021" name="Google Shape;1021;p61"/>
            <p:cNvSpPr/>
            <p:nvPr/>
          </p:nvSpPr>
          <p:spPr>
            <a:xfrm>
              <a:off x="2260450" y="174042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1"/>
            <p:cNvSpPr/>
            <p:nvPr/>
          </p:nvSpPr>
          <p:spPr>
            <a:xfrm>
              <a:off x="2365540" y="1865807"/>
              <a:ext cx="133849" cy="8854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3" name="Google Shape;1023;p61"/>
          <p:cNvGrpSpPr/>
          <p:nvPr/>
        </p:nvGrpSpPr>
        <p:grpSpPr>
          <a:xfrm>
            <a:off x="2659275" y="2156685"/>
            <a:ext cx="339300" cy="339300"/>
            <a:chOff x="2260450" y="1740425"/>
            <a:chExt cx="339300" cy="339300"/>
          </a:xfrm>
        </p:grpSpPr>
        <p:sp>
          <p:nvSpPr>
            <p:cNvPr id="1024" name="Google Shape;1024;p61"/>
            <p:cNvSpPr/>
            <p:nvPr/>
          </p:nvSpPr>
          <p:spPr>
            <a:xfrm>
              <a:off x="2260450" y="174042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p:nvPr/>
          </p:nvSpPr>
          <p:spPr>
            <a:xfrm>
              <a:off x="2365540" y="1865807"/>
              <a:ext cx="133849" cy="8854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6" name="Google Shape;1026;p61"/>
          <p:cNvGrpSpPr/>
          <p:nvPr/>
        </p:nvGrpSpPr>
        <p:grpSpPr>
          <a:xfrm>
            <a:off x="2659275" y="2591070"/>
            <a:ext cx="339300" cy="339300"/>
            <a:chOff x="2260450" y="1740425"/>
            <a:chExt cx="339300" cy="339300"/>
          </a:xfrm>
        </p:grpSpPr>
        <p:sp>
          <p:nvSpPr>
            <p:cNvPr id="1027" name="Google Shape;1027;p61"/>
            <p:cNvSpPr/>
            <p:nvPr/>
          </p:nvSpPr>
          <p:spPr>
            <a:xfrm>
              <a:off x="2260450" y="174042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1"/>
            <p:cNvSpPr/>
            <p:nvPr/>
          </p:nvSpPr>
          <p:spPr>
            <a:xfrm>
              <a:off x="2365540" y="1865807"/>
              <a:ext cx="133849" cy="8854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9" name="Google Shape;1029;p61"/>
          <p:cNvGrpSpPr/>
          <p:nvPr/>
        </p:nvGrpSpPr>
        <p:grpSpPr>
          <a:xfrm>
            <a:off x="2659275" y="3025455"/>
            <a:ext cx="339300" cy="339300"/>
            <a:chOff x="2260450" y="1740425"/>
            <a:chExt cx="339300" cy="339300"/>
          </a:xfrm>
        </p:grpSpPr>
        <p:sp>
          <p:nvSpPr>
            <p:cNvPr id="1030" name="Google Shape;1030;p61"/>
            <p:cNvSpPr/>
            <p:nvPr/>
          </p:nvSpPr>
          <p:spPr>
            <a:xfrm>
              <a:off x="2260450" y="174042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1"/>
            <p:cNvSpPr/>
            <p:nvPr/>
          </p:nvSpPr>
          <p:spPr>
            <a:xfrm>
              <a:off x="2365540" y="1865807"/>
              <a:ext cx="133849" cy="8854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2" name="Google Shape;1032;p61"/>
          <p:cNvGrpSpPr/>
          <p:nvPr/>
        </p:nvGrpSpPr>
        <p:grpSpPr>
          <a:xfrm>
            <a:off x="2659275" y="3459840"/>
            <a:ext cx="339300" cy="339300"/>
            <a:chOff x="2260450" y="1740425"/>
            <a:chExt cx="339300" cy="339300"/>
          </a:xfrm>
        </p:grpSpPr>
        <p:sp>
          <p:nvSpPr>
            <p:cNvPr id="1033" name="Google Shape;1033;p61"/>
            <p:cNvSpPr/>
            <p:nvPr/>
          </p:nvSpPr>
          <p:spPr>
            <a:xfrm>
              <a:off x="2260450" y="174042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1"/>
            <p:cNvSpPr/>
            <p:nvPr/>
          </p:nvSpPr>
          <p:spPr>
            <a:xfrm>
              <a:off x="2365540" y="1865807"/>
              <a:ext cx="133849" cy="8854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5" name="Google Shape;1035;p61"/>
          <p:cNvGrpSpPr/>
          <p:nvPr/>
        </p:nvGrpSpPr>
        <p:grpSpPr>
          <a:xfrm>
            <a:off x="2659275" y="3894225"/>
            <a:ext cx="339300" cy="339300"/>
            <a:chOff x="2260450" y="1740425"/>
            <a:chExt cx="339300" cy="339300"/>
          </a:xfrm>
        </p:grpSpPr>
        <p:sp>
          <p:nvSpPr>
            <p:cNvPr id="1036" name="Google Shape;1036;p61"/>
            <p:cNvSpPr/>
            <p:nvPr/>
          </p:nvSpPr>
          <p:spPr>
            <a:xfrm>
              <a:off x="2260450" y="174042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1"/>
            <p:cNvSpPr/>
            <p:nvPr/>
          </p:nvSpPr>
          <p:spPr>
            <a:xfrm>
              <a:off x="2365540" y="1865807"/>
              <a:ext cx="133849" cy="8854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ome </a:t>
            </a:r>
            <a:r>
              <a:rPr lang="en"/>
              <a:t>Japanese</a:t>
            </a:r>
            <a:r>
              <a:rPr lang="en"/>
              <a:t> words</a:t>
            </a:r>
            <a:endParaRPr/>
          </a:p>
        </p:txBody>
      </p:sp>
      <p:graphicFrame>
        <p:nvGraphicFramePr>
          <p:cNvPr id="1043" name="Google Shape;1043;p62"/>
          <p:cNvGraphicFramePr/>
          <p:nvPr/>
        </p:nvGraphicFramePr>
        <p:xfrm>
          <a:off x="720000" y="1294785"/>
          <a:ext cx="3000000" cy="3000000"/>
        </p:xfrm>
        <a:graphic>
          <a:graphicData uri="http://schemas.openxmlformats.org/drawingml/2006/table">
            <a:tbl>
              <a:tblPr>
                <a:noFill/>
                <a:tableStyleId>{7D4566AD-F6B5-440A-BE39-7A64DADA6981}</a:tableStyleId>
              </a:tblPr>
              <a:tblGrid>
                <a:gridCol w="1540800"/>
                <a:gridCol w="1540800"/>
                <a:gridCol w="1540800"/>
                <a:gridCol w="1540800"/>
                <a:gridCol w="1540800"/>
              </a:tblGrid>
              <a:tr h="740375">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一</a:t>
                      </a:r>
                      <a:endParaRPr sz="2000">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右</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雨</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丸</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キング</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Alegreya Sans"/>
                          <a:ea typeface="Alegreya Sans"/>
                          <a:cs typeface="Alegreya Sans"/>
                          <a:sym typeface="Alegreya Sans"/>
                        </a:rPr>
                        <a:t>One</a:t>
                      </a:r>
                      <a:endParaRPr>
                        <a:latin typeface="Alegreya Sans"/>
                        <a:ea typeface="Alegreya Sans"/>
                        <a:cs typeface="Alegreya Sans"/>
                        <a:sym typeface="Alegreya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Right</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Rain</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Circle</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King</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45225">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音</a:t>
                      </a:r>
                      <a:endParaRPr sz="2000">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下。</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火</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シェル</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学び</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Alegreya Sans"/>
                          <a:ea typeface="Alegreya Sans"/>
                          <a:cs typeface="Alegreya Sans"/>
                          <a:sym typeface="Alegreya Sans"/>
                        </a:rPr>
                        <a:t>Sound</a:t>
                      </a:r>
                      <a:endParaRPr>
                        <a:latin typeface="Alegreya Sans"/>
                        <a:ea typeface="Alegreya Sans"/>
                        <a:cs typeface="Alegreya Sans"/>
                        <a:sym typeface="Alegreya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Down</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Fire</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Shell</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Learn</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62250">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魂</a:t>
                      </a:r>
                      <a:endParaRPr sz="2000">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九</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玉</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休み</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Manrope SemiBold"/>
                          <a:ea typeface="Manrope SemiBold"/>
                          <a:cs typeface="Manrope SemiBold"/>
                          <a:sym typeface="Manrope SemiBold"/>
                        </a:rPr>
                        <a:t>フラワーズ</a:t>
                      </a:r>
                      <a:endParaRPr sz="2000">
                        <a:latin typeface="Manrope SemiBold"/>
                        <a:ea typeface="Manrope SemiBold"/>
                        <a:cs typeface="Manrope SemiBold"/>
                        <a:sym typeface="Manrope SemiBold"/>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Alegreya Sans"/>
                          <a:ea typeface="Alegreya Sans"/>
                          <a:cs typeface="Alegreya Sans"/>
                          <a:sym typeface="Alegreya Sans"/>
                        </a:rPr>
                        <a:t>Soul</a:t>
                      </a:r>
                      <a:endParaRPr>
                        <a:latin typeface="Alegreya Sans"/>
                        <a:ea typeface="Alegreya Sans"/>
                        <a:cs typeface="Alegreya Sans"/>
                        <a:sym typeface="Alegreya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Nine</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Ball</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Rest</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Flower</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cxnSp>
        <p:nvCxnSpPr>
          <p:cNvPr id="1044" name="Google Shape;1044;p62"/>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
        <p:nvSpPr>
          <p:cNvPr id="1045" name="Google Shape;1045;p62"/>
          <p:cNvSpPr/>
          <p:nvPr/>
        </p:nvSpPr>
        <p:spPr>
          <a:xfrm>
            <a:off x="8257888" y="444048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3"/>
          <p:cNvSpPr txBox="1"/>
          <p:nvPr>
            <p:ph type="title"/>
          </p:nvPr>
        </p:nvSpPr>
        <p:spPr>
          <a:xfrm>
            <a:off x="720000" y="44614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Kanji Numbers you should know</a:t>
            </a:r>
            <a:endParaRPr/>
          </a:p>
        </p:txBody>
      </p:sp>
      <p:pic>
        <p:nvPicPr>
          <p:cNvPr id="1051" name="Google Shape;1051;p63" title="Chart">
            <a:hlinkClick r:id="rId3"/>
          </p:cNvPr>
          <p:cNvPicPr preferRelativeResize="0"/>
          <p:nvPr/>
        </p:nvPicPr>
        <p:blipFill>
          <a:blip r:embed="rId4">
            <a:alphaModFix/>
          </a:blip>
          <a:stretch>
            <a:fillRect/>
          </a:stretch>
        </p:blipFill>
        <p:spPr>
          <a:xfrm>
            <a:off x="837913" y="1344481"/>
            <a:ext cx="4678476" cy="2892869"/>
          </a:xfrm>
          <a:prstGeom prst="rect">
            <a:avLst/>
          </a:prstGeom>
          <a:noFill/>
          <a:ln>
            <a:noFill/>
          </a:ln>
        </p:spPr>
      </p:pic>
      <p:sp>
        <p:nvSpPr>
          <p:cNvPr id="1052" name="Google Shape;1052;p63"/>
          <p:cNvSpPr txBox="1"/>
          <p:nvPr/>
        </p:nvSpPr>
        <p:spPr>
          <a:xfrm>
            <a:off x="5930687" y="2830525"/>
            <a:ext cx="2375400" cy="7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legreya Sans"/>
                <a:ea typeface="Alegreya Sans"/>
                <a:cs typeface="Alegreya Sans"/>
                <a:sym typeface="Alegreya Sans"/>
              </a:rPr>
              <a:t>Mercury is the closest planet to the Sun and the smallest one in the Solar System</a:t>
            </a:r>
            <a:endParaRPr>
              <a:solidFill>
                <a:schemeClr val="lt1"/>
              </a:solidFill>
              <a:latin typeface="Alegreya Sans"/>
              <a:ea typeface="Alegreya Sans"/>
              <a:cs typeface="Alegreya Sans"/>
              <a:sym typeface="Alegreya Sans"/>
            </a:endParaRPr>
          </a:p>
        </p:txBody>
      </p:sp>
      <p:sp>
        <p:nvSpPr>
          <p:cNvPr id="1053" name="Google Shape;1053;p63"/>
          <p:cNvSpPr txBox="1"/>
          <p:nvPr/>
        </p:nvSpPr>
        <p:spPr>
          <a:xfrm>
            <a:off x="5930687" y="2128825"/>
            <a:ext cx="2375400" cy="7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From 80 to 6000 kanji</a:t>
            </a:r>
            <a:endParaRPr sz="2500">
              <a:solidFill>
                <a:schemeClr val="lt1"/>
              </a:solidFill>
              <a:latin typeface="Manrope SemiBold"/>
              <a:ea typeface="Manrope SemiBold"/>
              <a:cs typeface="Manrope SemiBold"/>
              <a:sym typeface="Manrope SemiBold"/>
            </a:endParaRPr>
          </a:p>
        </p:txBody>
      </p:sp>
      <p:sp>
        <p:nvSpPr>
          <p:cNvPr id="1054" name="Google Shape;1054;p63"/>
          <p:cNvSpPr txBox="1"/>
          <p:nvPr>
            <p:ph idx="4294967295" type="subTitle"/>
          </p:nvPr>
        </p:nvSpPr>
        <p:spPr>
          <a:xfrm>
            <a:off x="714300" y="4237350"/>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rPr>
              <a:t>Follow the link in the graph to modify its data and then paste the new one here. </a:t>
            </a:r>
            <a:r>
              <a:rPr b="1" lang="en" sz="1200">
                <a:solidFill>
                  <a:schemeClr val="lt1"/>
                </a:solidFill>
                <a:uFill>
                  <a:noFill/>
                </a:uFill>
                <a:hlinkClick r:id="rId5">
                  <a:extLst>
                    <a:ext uri="{A12FA001-AC4F-418D-AE19-62706E023703}">
                      <ahyp:hlinkClr val="tx"/>
                    </a:ext>
                  </a:extLst>
                </a:hlinkClick>
              </a:rPr>
              <a:t>For more info, click here</a:t>
            </a:r>
            <a:endParaRPr b="1" sz="1200">
              <a:solidFill>
                <a:schemeClr val="lt1"/>
              </a:solidFill>
            </a:endParaRPr>
          </a:p>
        </p:txBody>
      </p:sp>
      <p:cxnSp>
        <p:nvCxnSpPr>
          <p:cNvPr id="1055" name="Google Shape;1055;p63"/>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4"/>
          <p:cNvSpPr txBox="1"/>
          <p:nvPr>
            <p:ph type="title"/>
          </p:nvPr>
        </p:nvSpPr>
        <p:spPr>
          <a:xfrm>
            <a:off x="2391900" y="1659997"/>
            <a:ext cx="43602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Exercises</a:t>
            </a:r>
            <a:endParaRPr/>
          </a:p>
        </p:txBody>
      </p:sp>
      <p:sp>
        <p:nvSpPr>
          <p:cNvPr id="1061" name="Google Shape;1061;p64"/>
          <p:cNvSpPr txBox="1"/>
          <p:nvPr>
            <p:ph idx="1" type="subTitle"/>
          </p:nvPr>
        </p:nvSpPr>
        <p:spPr>
          <a:xfrm>
            <a:off x="2391900" y="2392863"/>
            <a:ext cx="4360200" cy="2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062" name="Google Shape;1062;p64"/>
          <p:cNvSpPr/>
          <p:nvPr/>
        </p:nvSpPr>
        <p:spPr>
          <a:xfrm>
            <a:off x="4025800" y="534998"/>
            <a:ext cx="1092300" cy="109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63" name="Google Shape;1063;p64"/>
          <p:cNvSpPr txBox="1"/>
          <p:nvPr>
            <p:ph idx="2" type="title"/>
          </p:nvPr>
        </p:nvSpPr>
        <p:spPr>
          <a:xfrm>
            <a:off x="3697750" y="651900"/>
            <a:ext cx="1748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1064" name="Google Shape;1064;p64"/>
          <p:cNvPicPr preferRelativeResize="0"/>
          <p:nvPr/>
        </p:nvPicPr>
        <p:blipFill rotWithShape="1">
          <a:blip r:embed="rId3">
            <a:alphaModFix/>
          </a:blip>
          <a:srcRect b="0" l="22037" r="18435" t="9779"/>
          <a:stretch/>
        </p:blipFill>
        <p:spPr>
          <a:xfrm>
            <a:off x="715111" y="1998413"/>
            <a:ext cx="1883100" cy="1902300"/>
          </a:xfrm>
          <a:prstGeom prst="ellipse">
            <a:avLst/>
          </a:prstGeom>
          <a:noFill/>
          <a:ln>
            <a:noFill/>
          </a:ln>
        </p:spPr>
      </p:pic>
      <p:pic>
        <p:nvPicPr>
          <p:cNvPr id="1065" name="Google Shape;1065;p64"/>
          <p:cNvPicPr preferRelativeResize="0"/>
          <p:nvPr/>
        </p:nvPicPr>
        <p:blipFill rotWithShape="1">
          <a:blip r:embed="rId4">
            <a:alphaModFix/>
          </a:blip>
          <a:srcRect b="17791" l="48775" r="5459" t="12845"/>
          <a:stretch/>
        </p:blipFill>
        <p:spPr>
          <a:xfrm>
            <a:off x="3777150" y="3002591"/>
            <a:ext cx="1589700" cy="1605900"/>
          </a:xfrm>
          <a:prstGeom prst="ellipse">
            <a:avLst/>
          </a:prstGeom>
          <a:noFill/>
          <a:ln>
            <a:noFill/>
          </a:ln>
        </p:spPr>
      </p:pic>
      <p:pic>
        <p:nvPicPr>
          <p:cNvPr id="1066" name="Google Shape;1066;p64"/>
          <p:cNvPicPr preferRelativeResize="0"/>
          <p:nvPr/>
        </p:nvPicPr>
        <p:blipFill rotWithShape="1">
          <a:blip r:embed="rId5">
            <a:alphaModFix/>
          </a:blip>
          <a:srcRect b="0" l="16987" r="16987" t="0"/>
          <a:stretch/>
        </p:blipFill>
        <p:spPr>
          <a:xfrm>
            <a:off x="6545800" y="1998413"/>
            <a:ext cx="1883100" cy="1902300"/>
          </a:xfrm>
          <a:prstGeom prst="ellipse">
            <a:avLst/>
          </a:prstGeom>
          <a:noFill/>
          <a:ln>
            <a:noFill/>
          </a:ln>
        </p:spPr>
      </p:pic>
      <p:sp>
        <p:nvSpPr>
          <p:cNvPr id="1067" name="Google Shape;1067;p64"/>
          <p:cNvSpPr/>
          <p:nvPr/>
        </p:nvSpPr>
        <p:spPr>
          <a:xfrm flipH="1">
            <a:off x="5662195" y="45152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4"/>
          <p:cNvSpPr/>
          <p:nvPr/>
        </p:nvSpPr>
        <p:spPr>
          <a:xfrm flipH="1">
            <a:off x="6545789" y="80112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65"/>
          <p:cNvSpPr txBox="1"/>
          <p:nvPr/>
        </p:nvSpPr>
        <p:spPr>
          <a:xfrm>
            <a:off x="2650800" y="1875369"/>
            <a:ext cx="14367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CCCCC"/>
                </a:solidFill>
                <a:latin typeface="Manrope SemiBold"/>
                <a:ea typeface="Manrope SemiBold"/>
                <a:cs typeface="Manrope SemiBold"/>
                <a:sym typeface="Manrope SemiBold"/>
              </a:rPr>
              <a:t>鳥</a:t>
            </a:r>
            <a:endParaRPr sz="6000">
              <a:solidFill>
                <a:srgbClr val="CCCCCC"/>
              </a:solidFill>
              <a:latin typeface="Manrope SemiBold"/>
              <a:ea typeface="Manrope SemiBold"/>
              <a:cs typeface="Manrope SemiBold"/>
              <a:sym typeface="Manrope SemiBold"/>
            </a:endParaRPr>
          </a:p>
        </p:txBody>
      </p:sp>
      <p:sp>
        <p:nvSpPr>
          <p:cNvPr id="1074" name="Google Shape;1074;p65"/>
          <p:cNvSpPr txBox="1"/>
          <p:nvPr/>
        </p:nvSpPr>
        <p:spPr>
          <a:xfrm>
            <a:off x="4718252" y="1875369"/>
            <a:ext cx="14367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CCCCC"/>
                </a:solidFill>
                <a:latin typeface="Manrope SemiBold"/>
                <a:ea typeface="Manrope SemiBold"/>
                <a:cs typeface="Manrope SemiBold"/>
                <a:sym typeface="Manrope SemiBold"/>
              </a:rPr>
              <a:t>鳥</a:t>
            </a:r>
            <a:endParaRPr sz="6000">
              <a:solidFill>
                <a:srgbClr val="CCCCCC"/>
              </a:solidFill>
              <a:latin typeface="Manrope SemiBold"/>
              <a:ea typeface="Manrope SemiBold"/>
              <a:cs typeface="Manrope SemiBold"/>
              <a:sym typeface="Manrope SemiBold"/>
            </a:endParaRPr>
          </a:p>
        </p:txBody>
      </p:sp>
      <p:sp>
        <p:nvSpPr>
          <p:cNvPr id="1075" name="Google Shape;1075;p65"/>
          <p:cNvSpPr txBox="1"/>
          <p:nvPr/>
        </p:nvSpPr>
        <p:spPr>
          <a:xfrm>
            <a:off x="6925803" y="1875369"/>
            <a:ext cx="14367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CCCCC"/>
                </a:solidFill>
                <a:latin typeface="Manrope SemiBold"/>
                <a:ea typeface="Manrope SemiBold"/>
                <a:cs typeface="Manrope SemiBold"/>
                <a:sym typeface="Manrope SemiBold"/>
              </a:rPr>
              <a:t>鳥</a:t>
            </a:r>
            <a:endParaRPr sz="6000">
              <a:solidFill>
                <a:srgbClr val="CCCCCC"/>
              </a:solidFill>
              <a:latin typeface="Manrope SemiBold"/>
              <a:ea typeface="Manrope SemiBold"/>
              <a:cs typeface="Manrope SemiBold"/>
              <a:sym typeface="Manrope SemiBold"/>
            </a:endParaRPr>
          </a:p>
        </p:txBody>
      </p:sp>
      <p:sp>
        <p:nvSpPr>
          <p:cNvPr id="1076" name="Google Shape;1076;p65"/>
          <p:cNvSpPr txBox="1"/>
          <p:nvPr/>
        </p:nvSpPr>
        <p:spPr>
          <a:xfrm>
            <a:off x="2650800" y="3296108"/>
            <a:ext cx="14367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CCCCC"/>
                </a:solidFill>
                <a:latin typeface="Manrope SemiBold"/>
                <a:ea typeface="Manrope SemiBold"/>
                <a:cs typeface="Manrope SemiBold"/>
                <a:sym typeface="Manrope SemiBold"/>
              </a:rPr>
              <a:t>木</a:t>
            </a:r>
            <a:endParaRPr sz="6000">
              <a:solidFill>
                <a:srgbClr val="CCCCCC"/>
              </a:solidFill>
              <a:latin typeface="Manrope SemiBold"/>
              <a:ea typeface="Manrope SemiBold"/>
              <a:cs typeface="Manrope SemiBold"/>
              <a:sym typeface="Manrope SemiBold"/>
            </a:endParaRPr>
          </a:p>
        </p:txBody>
      </p:sp>
      <p:sp>
        <p:nvSpPr>
          <p:cNvPr id="1077" name="Google Shape;1077;p65"/>
          <p:cNvSpPr txBox="1"/>
          <p:nvPr/>
        </p:nvSpPr>
        <p:spPr>
          <a:xfrm>
            <a:off x="4718252" y="3296108"/>
            <a:ext cx="14367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CCCCC"/>
                </a:solidFill>
                <a:latin typeface="Manrope SemiBold"/>
                <a:ea typeface="Manrope SemiBold"/>
                <a:cs typeface="Manrope SemiBold"/>
                <a:sym typeface="Manrope SemiBold"/>
              </a:rPr>
              <a:t>木</a:t>
            </a:r>
            <a:endParaRPr sz="6000">
              <a:solidFill>
                <a:srgbClr val="CCCCCC"/>
              </a:solidFill>
              <a:latin typeface="Manrope SemiBold"/>
              <a:ea typeface="Manrope SemiBold"/>
              <a:cs typeface="Manrope SemiBold"/>
              <a:sym typeface="Manrope SemiBold"/>
            </a:endParaRPr>
          </a:p>
        </p:txBody>
      </p:sp>
      <p:sp>
        <p:nvSpPr>
          <p:cNvPr id="1078" name="Google Shape;1078;p65"/>
          <p:cNvSpPr txBox="1"/>
          <p:nvPr/>
        </p:nvSpPr>
        <p:spPr>
          <a:xfrm>
            <a:off x="6925803" y="3296108"/>
            <a:ext cx="1436700" cy="8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CCCCCC"/>
                </a:solidFill>
                <a:latin typeface="Manrope SemiBold"/>
                <a:ea typeface="Manrope SemiBold"/>
                <a:cs typeface="Manrope SemiBold"/>
                <a:sym typeface="Manrope SemiBold"/>
              </a:rPr>
              <a:t>木</a:t>
            </a:r>
            <a:endParaRPr sz="6000">
              <a:solidFill>
                <a:srgbClr val="CCCCCC"/>
              </a:solidFill>
              <a:latin typeface="Manrope SemiBold"/>
              <a:ea typeface="Manrope SemiBold"/>
              <a:cs typeface="Manrope SemiBold"/>
              <a:sym typeface="Manrope SemiBold"/>
            </a:endParaRPr>
          </a:p>
        </p:txBody>
      </p:sp>
      <p:sp>
        <p:nvSpPr>
          <p:cNvPr id="1079" name="Google Shape;1079;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ractice calligraphy</a:t>
            </a:r>
            <a:endParaRPr/>
          </a:p>
        </p:txBody>
      </p:sp>
      <p:graphicFrame>
        <p:nvGraphicFramePr>
          <p:cNvPr id="1080" name="Google Shape;1080;p65"/>
          <p:cNvGraphicFramePr/>
          <p:nvPr/>
        </p:nvGraphicFramePr>
        <p:xfrm>
          <a:off x="2618350" y="1875294"/>
          <a:ext cx="3000000" cy="3000000"/>
        </p:xfrm>
        <a:graphic>
          <a:graphicData uri="http://schemas.openxmlformats.org/drawingml/2006/table">
            <a:tbl>
              <a:tblPr>
                <a:noFill/>
                <a:tableStyleId>{7D4566AD-F6B5-440A-BE39-7A64DADA6981}</a:tableStyleId>
              </a:tblPr>
              <a:tblGrid>
                <a:gridCol w="750800"/>
                <a:gridCol w="750800"/>
              </a:tblGrid>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sp>
        <p:nvSpPr>
          <p:cNvPr id="1081" name="Google Shape;1081;p65"/>
          <p:cNvSpPr txBox="1"/>
          <p:nvPr/>
        </p:nvSpPr>
        <p:spPr>
          <a:xfrm>
            <a:off x="720000" y="1074400"/>
            <a:ext cx="77040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202020"/>
                </a:solidFill>
                <a:latin typeface="Manrope SemiBold"/>
                <a:ea typeface="Manrope SemiBold"/>
                <a:cs typeface="Manrope SemiBold"/>
                <a:sym typeface="Manrope SemiBold"/>
              </a:rPr>
              <a:t>Exercise 1</a:t>
            </a:r>
            <a:endParaRPr sz="2500">
              <a:solidFill>
                <a:srgbClr val="202020"/>
              </a:solidFill>
              <a:latin typeface="Manrope SemiBold"/>
              <a:ea typeface="Manrope SemiBold"/>
              <a:cs typeface="Manrope SemiBold"/>
              <a:sym typeface="Manrope SemiBold"/>
            </a:endParaRPr>
          </a:p>
        </p:txBody>
      </p:sp>
      <p:sp>
        <p:nvSpPr>
          <p:cNvPr id="1082" name="Google Shape;1082;p65"/>
          <p:cNvSpPr txBox="1"/>
          <p:nvPr/>
        </p:nvSpPr>
        <p:spPr>
          <a:xfrm>
            <a:off x="720000" y="1363302"/>
            <a:ext cx="77040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020"/>
                </a:solidFill>
                <a:latin typeface="Alegreya Sans"/>
                <a:ea typeface="Alegreya Sans"/>
                <a:cs typeface="Alegreya Sans"/>
                <a:sym typeface="Alegreya Sans"/>
              </a:rPr>
              <a:t>Copy the Japanese character little by little, help yourself with the grids</a:t>
            </a:r>
            <a:endParaRPr>
              <a:solidFill>
                <a:srgbClr val="202020"/>
              </a:solidFill>
              <a:latin typeface="Alegreya Sans"/>
              <a:ea typeface="Alegreya Sans"/>
              <a:cs typeface="Alegreya Sans"/>
              <a:sym typeface="Alegreya Sans"/>
            </a:endParaRPr>
          </a:p>
        </p:txBody>
      </p:sp>
      <p:sp>
        <p:nvSpPr>
          <p:cNvPr id="1083" name="Google Shape;1083;p65"/>
          <p:cNvSpPr/>
          <p:nvPr/>
        </p:nvSpPr>
        <p:spPr>
          <a:xfrm>
            <a:off x="984410" y="1875299"/>
            <a:ext cx="904800" cy="89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p65"/>
          <p:cNvSpPr txBox="1"/>
          <p:nvPr/>
        </p:nvSpPr>
        <p:spPr>
          <a:xfrm>
            <a:off x="1090149" y="2025048"/>
            <a:ext cx="693300" cy="5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Manrope SemiBold"/>
                <a:ea typeface="Manrope SemiBold"/>
                <a:cs typeface="Manrope SemiBold"/>
                <a:sym typeface="Manrope SemiBold"/>
              </a:rPr>
              <a:t>鳥</a:t>
            </a:r>
            <a:endParaRPr sz="3500">
              <a:solidFill>
                <a:schemeClr val="lt1"/>
              </a:solidFill>
              <a:latin typeface="Manrope SemiBold"/>
              <a:ea typeface="Manrope SemiBold"/>
              <a:cs typeface="Manrope SemiBold"/>
              <a:sym typeface="Manrope SemiBold"/>
            </a:endParaRPr>
          </a:p>
        </p:txBody>
      </p:sp>
      <p:graphicFrame>
        <p:nvGraphicFramePr>
          <p:cNvPr id="1085" name="Google Shape;1085;p65"/>
          <p:cNvGraphicFramePr/>
          <p:nvPr/>
        </p:nvGraphicFramePr>
        <p:xfrm>
          <a:off x="4685806" y="1875294"/>
          <a:ext cx="3000000" cy="3000000"/>
        </p:xfrm>
        <a:graphic>
          <a:graphicData uri="http://schemas.openxmlformats.org/drawingml/2006/table">
            <a:tbl>
              <a:tblPr>
                <a:noFill/>
                <a:tableStyleId>{7D4566AD-F6B5-440A-BE39-7A64DADA6981}</a:tableStyleId>
              </a:tblPr>
              <a:tblGrid>
                <a:gridCol w="750800"/>
                <a:gridCol w="750800"/>
              </a:tblGrid>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graphicFrame>
        <p:nvGraphicFramePr>
          <p:cNvPr id="1086" name="Google Shape;1086;p65"/>
          <p:cNvGraphicFramePr/>
          <p:nvPr/>
        </p:nvGraphicFramePr>
        <p:xfrm>
          <a:off x="6893361" y="1875294"/>
          <a:ext cx="3000000" cy="3000000"/>
        </p:xfrm>
        <a:graphic>
          <a:graphicData uri="http://schemas.openxmlformats.org/drawingml/2006/table">
            <a:tbl>
              <a:tblPr>
                <a:noFill/>
                <a:tableStyleId>{7D4566AD-F6B5-440A-BE39-7A64DADA6981}</a:tableStyleId>
              </a:tblPr>
              <a:tblGrid>
                <a:gridCol w="750800"/>
                <a:gridCol w="750800"/>
              </a:tblGrid>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sp>
        <p:nvSpPr>
          <p:cNvPr id="1087" name="Google Shape;1087;p65"/>
          <p:cNvSpPr/>
          <p:nvPr/>
        </p:nvSpPr>
        <p:spPr>
          <a:xfrm>
            <a:off x="984425" y="3296052"/>
            <a:ext cx="904800" cy="896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Manrope SemiBold"/>
                <a:ea typeface="Manrope SemiBold"/>
                <a:cs typeface="Manrope SemiBold"/>
                <a:sym typeface="Manrope SemiBold"/>
              </a:rPr>
              <a:t>木</a:t>
            </a:r>
            <a:endParaRPr sz="3500">
              <a:solidFill>
                <a:schemeClr val="lt1"/>
              </a:solidFill>
              <a:latin typeface="Manrope SemiBold"/>
              <a:ea typeface="Manrope SemiBold"/>
              <a:cs typeface="Manrope SemiBold"/>
              <a:sym typeface="Manrope SemiBold"/>
            </a:endParaRPr>
          </a:p>
        </p:txBody>
      </p:sp>
      <p:graphicFrame>
        <p:nvGraphicFramePr>
          <p:cNvPr id="1088" name="Google Shape;1088;p65"/>
          <p:cNvGraphicFramePr/>
          <p:nvPr/>
        </p:nvGraphicFramePr>
        <p:xfrm>
          <a:off x="2618350" y="3296033"/>
          <a:ext cx="3000000" cy="3000000"/>
        </p:xfrm>
        <a:graphic>
          <a:graphicData uri="http://schemas.openxmlformats.org/drawingml/2006/table">
            <a:tbl>
              <a:tblPr>
                <a:noFill/>
                <a:tableStyleId>{7D4566AD-F6B5-440A-BE39-7A64DADA6981}</a:tableStyleId>
              </a:tblPr>
              <a:tblGrid>
                <a:gridCol w="750800"/>
                <a:gridCol w="750800"/>
              </a:tblGrid>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sp>
        <p:nvSpPr>
          <p:cNvPr id="1089" name="Google Shape;1089;p65"/>
          <p:cNvSpPr txBox="1"/>
          <p:nvPr/>
        </p:nvSpPr>
        <p:spPr>
          <a:xfrm>
            <a:off x="718476" y="2894144"/>
            <a:ext cx="1436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02020"/>
                </a:solidFill>
                <a:latin typeface="Alegreya Sans Medium"/>
                <a:ea typeface="Alegreya Sans Medium"/>
                <a:cs typeface="Alegreya Sans Medium"/>
                <a:sym typeface="Alegreya Sans Medium"/>
              </a:rPr>
              <a:t>Bird</a:t>
            </a:r>
            <a:endParaRPr sz="1800">
              <a:solidFill>
                <a:srgbClr val="202020"/>
              </a:solidFill>
              <a:latin typeface="Alegreya Sans Medium"/>
              <a:ea typeface="Alegreya Sans Medium"/>
              <a:cs typeface="Alegreya Sans Medium"/>
              <a:sym typeface="Alegreya Sans Medium"/>
            </a:endParaRPr>
          </a:p>
        </p:txBody>
      </p:sp>
      <p:sp>
        <p:nvSpPr>
          <p:cNvPr id="1090" name="Google Shape;1090;p65"/>
          <p:cNvSpPr txBox="1"/>
          <p:nvPr/>
        </p:nvSpPr>
        <p:spPr>
          <a:xfrm>
            <a:off x="718476" y="4310842"/>
            <a:ext cx="1436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02020"/>
                </a:solidFill>
                <a:latin typeface="Alegreya Sans Medium"/>
                <a:ea typeface="Alegreya Sans Medium"/>
                <a:cs typeface="Alegreya Sans Medium"/>
                <a:sym typeface="Alegreya Sans Medium"/>
              </a:rPr>
              <a:t>Tree</a:t>
            </a:r>
            <a:endParaRPr sz="1800">
              <a:solidFill>
                <a:srgbClr val="202020"/>
              </a:solidFill>
              <a:latin typeface="Alegreya Sans Medium"/>
              <a:ea typeface="Alegreya Sans Medium"/>
              <a:cs typeface="Alegreya Sans Medium"/>
              <a:sym typeface="Alegreya Sans Medium"/>
            </a:endParaRPr>
          </a:p>
        </p:txBody>
      </p:sp>
      <p:graphicFrame>
        <p:nvGraphicFramePr>
          <p:cNvPr id="1091" name="Google Shape;1091;p65"/>
          <p:cNvGraphicFramePr/>
          <p:nvPr/>
        </p:nvGraphicFramePr>
        <p:xfrm>
          <a:off x="4685806" y="3296033"/>
          <a:ext cx="3000000" cy="3000000"/>
        </p:xfrm>
        <a:graphic>
          <a:graphicData uri="http://schemas.openxmlformats.org/drawingml/2006/table">
            <a:tbl>
              <a:tblPr>
                <a:noFill/>
                <a:tableStyleId>{7D4566AD-F6B5-440A-BE39-7A64DADA6981}</a:tableStyleId>
              </a:tblPr>
              <a:tblGrid>
                <a:gridCol w="750800"/>
                <a:gridCol w="750800"/>
              </a:tblGrid>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graphicFrame>
        <p:nvGraphicFramePr>
          <p:cNvPr id="1092" name="Google Shape;1092;p65"/>
          <p:cNvGraphicFramePr/>
          <p:nvPr/>
        </p:nvGraphicFramePr>
        <p:xfrm>
          <a:off x="6893361" y="3296033"/>
          <a:ext cx="3000000" cy="3000000"/>
        </p:xfrm>
        <a:graphic>
          <a:graphicData uri="http://schemas.openxmlformats.org/drawingml/2006/table">
            <a:tbl>
              <a:tblPr>
                <a:noFill/>
                <a:tableStyleId>{7D4566AD-F6B5-440A-BE39-7A64DADA6981}</a:tableStyleId>
              </a:tblPr>
              <a:tblGrid>
                <a:gridCol w="750800"/>
                <a:gridCol w="750800"/>
              </a:tblGrid>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448425">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sp>
        <p:nvSpPr>
          <p:cNvPr id="1093" name="Google Shape;1093;p65"/>
          <p:cNvSpPr txBox="1"/>
          <p:nvPr/>
        </p:nvSpPr>
        <p:spPr>
          <a:xfrm>
            <a:off x="2594648" y="2894144"/>
            <a:ext cx="58293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02020"/>
                </a:solidFill>
                <a:latin typeface="Alegreya Sans Medium"/>
                <a:ea typeface="Alegreya Sans Medium"/>
                <a:cs typeface="Alegreya Sans Medium"/>
                <a:sym typeface="Alegreya Sans Medium"/>
              </a:rPr>
              <a:t>In Japanese it is pronounced like this: </a:t>
            </a:r>
            <a:r>
              <a:rPr b="1" lang="en" sz="1800">
                <a:solidFill>
                  <a:srgbClr val="202020"/>
                </a:solidFill>
                <a:latin typeface="Alegreya Sans"/>
                <a:ea typeface="Alegreya Sans"/>
                <a:cs typeface="Alegreya Sans"/>
                <a:sym typeface="Alegreya Sans"/>
              </a:rPr>
              <a:t>Tori</a:t>
            </a:r>
            <a:endParaRPr b="1" sz="1800">
              <a:solidFill>
                <a:srgbClr val="202020"/>
              </a:solidFill>
              <a:latin typeface="Alegreya Sans"/>
              <a:ea typeface="Alegreya Sans"/>
              <a:cs typeface="Alegreya Sans"/>
              <a:sym typeface="Alegreya Sans"/>
            </a:endParaRPr>
          </a:p>
        </p:txBody>
      </p:sp>
      <p:sp>
        <p:nvSpPr>
          <p:cNvPr id="1094" name="Google Shape;1094;p65"/>
          <p:cNvSpPr txBox="1"/>
          <p:nvPr/>
        </p:nvSpPr>
        <p:spPr>
          <a:xfrm>
            <a:off x="2594648" y="4310842"/>
            <a:ext cx="58293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02020"/>
                </a:solidFill>
                <a:latin typeface="Alegreya Sans Medium"/>
                <a:ea typeface="Alegreya Sans Medium"/>
                <a:cs typeface="Alegreya Sans Medium"/>
                <a:sym typeface="Alegreya Sans Medium"/>
              </a:rPr>
              <a:t>In Japanese it is pronounced like this: </a:t>
            </a:r>
            <a:r>
              <a:rPr b="1" lang="en" sz="1800">
                <a:solidFill>
                  <a:srgbClr val="202020"/>
                </a:solidFill>
                <a:latin typeface="Alegreya Sans"/>
                <a:ea typeface="Alegreya Sans"/>
                <a:cs typeface="Alegreya Sans"/>
                <a:sym typeface="Alegreya Sans"/>
              </a:rPr>
              <a:t>Ki</a:t>
            </a:r>
            <a:endParaRPr b="1" sz="1800">
              <a:solidFill>
                <a:srgbClr val="202020"/>
              </a:solidFill>
              <a:latin typeface="Alegreya Sans"/>
              <a:ea typeface="Alegreya Sans"/>
              <a:cs typeface="Alegreya Sans"/>
              <a:sym typeface="Alegreya Sans"/>
            </a:endParaRPr>
          </a:p>
        </p:txBody>
      </p:sp>
      <p:cxnSp>
        <p:nvCxnSpPr>
          <p:cNvPr id="1095" name="Google Shape;1095;p65"/>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
        <p:nvSpPr>
          <p:cNvPr id="1096" name="Google Shape;1096;p65"/>
          <p:cNvSpPr/>
          <p:nvPr/>
        </p:nvSpPr>
        <p:spPr>
          <a:xfrm>
            <a:off x="8257888" y="444048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39"/>
          <p:cNvSpPr txBox="1"/>
          <p:nvPr>
            <p:ph type="title"/>
          </p:nvPr>
        </p:nvSpPr>
        <p:spPr>
          <a:xfrm>
            <a:off x="720000" y="412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447" name="Google Shape;447;p39"/>
          <p:cNvSpPr txBox="1"/>
          <p:nvPr>
            <p:ph idx="1" type="body"/>
          </p:nvPr>
        </p:nvSpPr>
        <p:spPr>
          <a:xfrm>
            <a:off x="720000" y="985125"/>
            <a:ext cx="7704000" cy="3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307975" lvl="0" marL="457200" rtl="0" algn="l">
              <a:spcBef>
                <a:spcPts val="0"/>
              </a:spcBef>
              <a:spcAft>
                <a:spcPts val="0"/>
              </a:spcAft>
              <a:buClr>
                <a:schemeClr val="dk1"/>
              </a:buClr>
              <a:buSzPts val="1250"/>
              <a:buAutoNum type="arabicPeriod"/>
            </a:pPr>
            <a:r>
              <a:rPr lang="en">
                <a:solidFill>
                  <a:schemeClr val="dk1"/>
                </a:solidFill>
              </a:rPr>
              <a:t>A slide structure based on a multi-purpose presentation for education,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To view this template with the correct fonts in ppt format, download and install on your computer the </a:t>
            </a:r>
            <a:r>
              <a:rPr b="1" lang="en">
                <a:solidFill>
                  <a:schemeClr val="hlink"/>
                </a:solidFill>
                <a:uFill>
                  <a:noFill/>
                </a:uFill>
                <a:hlinkClick action="ppaction://hlinksldjump" r:id="rId6"/>
              </a:rPr>
              <a:t>fonts that we have used</a:t>
            </a:r>
            <a:r>
              <a:rPr lang="en">
                <a:solidFill>
                  <a:schemeClr val="dk1"/>
                </a:solidFill>
              </a:rPr>
              <a:t>. You can learn how to download and install fonts </a:t>
            </a:r>
            <a:r>
              <a:rPr b="1" lang="en">
                <a:solidFill>
                  <a:schemeClr val="dk1"/>
                </a:solidFill>
                <a:uFill>
                  <a:noFill/>
                </a:uFill>
                <a:hlinkClick r:id="rId7">
                  <a:extLst>
                    <a:ext uri="{A12FA001-AC4F-418D-AE19-62706E023703}">
                      <ahyp:hlinkClr val="tx"/>
                    </a:ext>
                  </a:extLst>
                </a:hlinkClick>
              </a:rPr>
              <a:t>here</a:t>
            </a:r>
            <a:r>
              <a:rPr lang="en">
                <a:solidFill>
                  <a:schemeClr val="dk1"/>
                </a:solidFill>
              </a:rPr>
              <a:t>.</a:t>
            </a:r>
            <a:endParaRPr>
              <a:solidFill>
                <a:schemeClr val="dk1"/>
              </a:solidFill>
            </a:endParaRPr>
          </a:p>
          <a:p>
            <a:pPr indent="-307975" lvl="0" marL="457200" rtl="0" algn="l">
              <a:spcBef>
                <a:spcPts val="0"/>
              </a:spcBef>
              <a:spcAft>
                <a:spcPts val="0"/>
              </a:spcAft>
              <a:buClr>
                <a:schemeClr val="dk1"/>
              </a:buClr>
              <a:buSzPts val="1250"/>
              <a:buAutoNum type="arabicPeriod"/>
            </a:pPr>
            <a:r>
              <a:rPr lang="en">
                <a:solidFill>
                  <a:schemeClr val="dk1"/>
                </a:solidFill>
              </a:rPr>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solidFill>
                  <a:schemeClr val="dk1"/>
                </a:solidFill>
              </a:rPr>
              <a:t>.</a:t>
            </a:r>
            <a:endParaRPr>
              <a:solidFill>
                <a:schemeClr val="dk1"/>
              </a:solidFill>
            </a:endParaRPr>
          </a:p>
          <a:p>
            <a:pPr indent="-307975" lvl="0" marL="457200" rtl="0" algn="l">
              <a:spcBef>
                <a:spcPts val="0"/>
              </a:spcBef>
              <a:spcAft>
                <a:spcPts val="0"/>
              </a:spcAft>
              <a:buClr>
                <a:schemeClr val="dk1"/>
              </a:buClr>
              <a:buSzPts val="1250"/>
              <a:buAutoNum type="arabicPeriod"/>
            </a:pPr>
            <a:r>
              <a:rPr lang="en">
                <a:solidFill>
                  <a:schemeClr val="dk1"/>
                </a:solidFill>
              </a:rPr>
              <a:t>A </a:t>
            </a:r>
            <a:r>
              <a:rPr b="1" lang="en">
                <a:solidFill>
                  <a:schemeClr val="hlink"/>
                </a:solidFill>
                <a:uFill>
                  <a:noFill/>
                </a:uFill>
                <a:hlinkClick action="ppaction://hlinksldjump" r:id="rId9"/>
              </a:rPr>
              <a:t>thanks slide</a:t>
            </a:r>
            <a:r>
              <a:rPr lang="en">
                <a:solidFill>
                  <a:schemeClr val="dk1"/>
                </a:solidFill>
              </a:rPr>
              <a:t>, which you must keep so that proper credits for our design are given.</a:t>
            </a:r>
            <a:endParaRPr>
              <a:solidFill>
                <a:schemeClr val="dk1"/>
              </a:solidFill>
            </a:endParaRPr>
          </a:p>
          <a:p>
            <a:pPr indent="-307975" lvl="0" marL="457200" rtl="0" algn="l">
              <a:spcBef>
                <a:spcPts val="0"/>
              </a:spcBef>
              <a:spcAft>
                <a:spcPts val="0"/>
              </a:spcAft>
              <a:buClr>
                <a:schemeClr val="dk1"/>
              </a:buClr>
              <a:buSzPts val="1250"/>
              <a:buAutoNum type="arabicPeriod"/>
            </a:pPr>
            <a:r>
              <a:rPr lang="en">
                <a:solidFill>
                  <a:schemeClr val="dk1"/>
                </a:solidFill>
              </a:rPr>
              <a:t>A </a:t>
            </a:r>
            <a:r>
              <a:rPr b="1" lang="en">
                <a:solidFill>
                  <a:schemeClr val="hlink"/>
                </a:solidFill>
                <a:uFill>
                  <a:noFill/>
                </a:uFill>
                <a:hlinkClick action="ppaction://hlinksldjump" r:id="rId10"/>
              </a:rPr>
              <a:t>resources slide</a:t>
            </a:r>
            <a:r>
              <a:rPr lang="en">
                <a:solidFill>
                  <a:schemeClr val="dk1"/>
                </a:solidFill>
              </a:rPr>
              <a:t>, where you’ll find links to all the elements used in the template.</a:t>
            </a:r>
            <a:endParaRPr>
              <a:solidFill>
                <a:schemeClr val="dk1"/>
              </a:solidFill>
            </a:endParaRPr>
          </a:p>
          <a:p>
            <a:pPr indent="-307975" lvl="0" marL="457200" rtl="0" algn="l">
              <a:spcBef>
                <a:spcPts val="0"/>
              </a:spcBef>
              <a:spcAft>
                <a:spcPts val="0"/>
              </a:spcAft>
              <a:buClr>
                <a:schemeClr val="dk1"/>
              </a:buClr>
              <a:buSzPts val="1250"/>
              <a:buAutoNum type="arabicPeriod"/>
            </a:pPr>
            <a:r>
              <a:rPr b="1" lang="en">
                <a:solidFill>
                  <a:schemeClr val="hlink"/>
                </a:solidFill>
                <a:uFill>
                  <a:noFill/>
                </a:uFill>
                <a:hlinkClick action="ppaction://hlinksldjump" r:id="rId11"/>
              </a:rPr>
              <a:t>Instructions for use</a:t>
            </a:r>
            <a:r>
              <a:rPr lang="en">
                <a:solidFill>
                  <a:schemeClr val="dk1"/>
                </a:solidFill>
              </a:rPr>
              <a:t>.</a:t>
            </a:r>
            <a:endParaRPr>
              <a:solidFill>
                <a:schemeClr val="dk1"/>
              </a:solidFill>
            </a:endParaRPr>
          </a:p>
          <a:p>
            <a:pPr indent="-307975" lvl="0" marL="457200" rtl="0" algn="l">
              <a:spcBef>
                <a:spcPts val="0"/>
              </a:spcBef>
              <a:spcAft>
                <a:spcPts val="0"/>
              </a:spcAft>
              <a:buClr>
                <a:schemeClr val="dk1"/>
              </a:buClr>
              <a:buSzPts val="1250"/>
              <a:buAutoNum type="arabicPeriod"/>
            </a:pPr>
            <a:r>
              <a:rPr lang="en">
                <a:solidFill>
                  <a:schemeClr val="dk1"/>
                </a:solidFill>
              </a:rPr>
              <a:t>Final slides with:</a:t>
            </a:r>
            <a:endParaRPr>
              <a:solidFill>
                <a:schemeClr val="dk1"/>
              </a:solidFill>
            </a:endParaRPr>
          </a:p>
          <a:p>
            <a:pPr indent="-307975" lvl="0" marL="914400" rtl="0" algn="l">
              <a:spcBef>
                <a:spcPts val="0"/>
              </a:spcBef>
              <a:spcAft>
                <a:spcPts val="0"/>
              </a:spcAft>
              <a:buClr>
                <a:schemeClr val="dk1"/>
              </a:buClr>
              <a:buSzPts val="1250"/>
              <a:buChar char="●"/>
            </a:pPr>
            <a:r>
              <a:rPr lang="en">
                <a:solidFill>
                  <a:schemeClr val="dk1"/>
                </a:solidFill>
              </a:rPr>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solidFill>
                  <a:schemeClr val="dk1"/>
                </a:solidFill>
              </a:rPr>
              <a:t> used in the template.</a:t>
            </a:r>
            <a:endParaRPr>
              <a:solidFill>
                <a:schemeClr val="dk1"/>
              </a:solidFill>
            </a:endParaRPr>
          </a:p>
          <a:p>
            <a:pPr indent="-307975" lvl="0" marL="914400" rtl="0" algn="l">
              <a:spcBef>
                <a:spcPts val="0"/>
              </a:spcBef>
              <a:spcAft>
                <a:spcPts val="0"/>
              </a:spcAft>
              <a:buClr>
                <a:schemeClr val="dk1"/>
              </a:buClr>
              <a:buSzPts val="1250"/>
              <a:buChar char="●"/>
            </a:pPr>
            <a:r>
              <a:rPr lang="en">
                <a:solidFill>
                  <a:schemeClr val="dk1"/>
                </a:solidFill>
              </a:rPr>
              <a:t>A </a:t>
            </a:r>
            <a:r>
              <a:rPr b="1" lang="en">
                <a:solidFill>
                  <a:schemeClr val="dk1"/>
                </a:solidFill>
              </a:rPr>
              <a:t>selection of </a:t>
            </a:r>
            <a:r>
              <a:rPr b="1" lang="en">
                <a:solidFill>
                  <a:schemeClr val="hlink"/>
                </a:solidFill>
                <a:uFill>
                  <a:noFill/>
                </a:uFill>
                <a:hlinkClick action="ppaction://hlinksldjump" r:id="rId14"/>
              </a:rPr>
              <a:t>illustrations</a:t>
            </a:r>
            <a:r>
              <a:rPr b="1" lang="en">
                <a:solidFill>
                  <a:schemeClr val="dk1"/>
                </a:solidFill>
              </a:rPr>
              <a:t>.</a:t>
            </a:r>
            <a:r>
              <a:rPr lang="en">
                <a:solidFill>
                  <a:schemeClr val="dk1"/>
                </a:solidFill>
              </a:rPr>
              <a:t> You can also customize and animate them as you wish with the online editor. Visit</a:t>
            </a:r>
            <a:r>
              <a:rPr b="1" lang="en">
                <a:solidFill>
                  <a:schemeClr val="dk1"/>
                </a:solidFill>
              </a:rPr>
              <a:t> </a:t>
            </a:r>
            <a:r>
              <a:rPr b="1" lang="en">
                <a:solidFill>
                  <a:schemeClr val="dk1"/>
                </a:solidFill>
                <a:uFill>
                  <a:noFill/>
                </a:uFill>
                <a:hlinkClick r:id="rId15">
                  <a:extLst>
                    <a:ext uri="{A12FA001-AC4F-418D-AE19-62706E023703}">
                      <ahyp:hlinkClr val="tx"/>
                    </a:ext>
                  </a:extLst>
                </a:hlinkClick>
              </a:rPr>
              <a:t>Storyset</a:t>
            </a:r>
            <a:r>
              <a:rPr lang="en">
                <a:solidFill>
                  <a:schemeClr val="dk1"/>
                </a:solidFill>
              </a:rPr>
              <a:t> to find more. </a:t>
            </a:r>
            <a:endParaRPr>
              <a:solidFill>
                <a:schemeClr val="dk1"/>
              </a:solidFill>
            </a:endParaRPr>
          </a:p>
          <a:p>
            <a:pPr indent="-307975" lvl="0" marL="914400" rtl="0" algn="l">
              <a:spcBef>
                <a:spcPts val="0"/>
              </a:spcBef>
              <a:spcAft>
                <a:spcPts val="0"/>
              </a:spcAft>
              <a:buClr>
                <a:schemeClr val="dk1"/>
              </a:buClr>
              <a:buSzPts val="1250"/>
              <a:buChar char="●"/>
            </a:pPr>
            <a:r>
              <a:rPr lang="en">
                <a:solidFill>
                  <a:schemeClr val="dk1"/>
                </a:solidFill>
              </a:rPr>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solidFill>
                  <a:schemeClr val="dk1"/>
                </a:solidFill>
              </a:rPr>
              <a:t>, whose size and color can be edited. </a:t>
            </a:r>
            <a:endParaRPr>
              <a:solidFill>
                <a:schemeClr val="dk1"/>
              </a:solidFill>
            </a:endParaRPr>
          </a:p>
          <a:p>
            <a:pPr indent="-307975" lvl="0" marL="914400" rtl="0" algn="l">
              <a:spcBef>
                <a:spcPts val="0"/>
              </a:spcBef>
              <a:spcAft>
                <a:spcPts val="0"/>
              </a:spcAft>
              <a:buClr>
                <a:schemeClr val="dk1"/>
              </a:buClr>
              <a:buSzPts val="1250"/>
              <a:buChar char="●"/>
            </a:pPr>
            <a:r>
              <a:rPr lang="en">
                <a:solidFill>
                  <a:schemeClr val="dk1"/>
                </a:solidFill>
              </a:rPr>
              <a:t>Sets of </a:t>
            </a:r>
            <a:r>
              <a:rPr b="1" lang="en">
                <a:solidFill>
                  <a:schemeClr val="hlink"/>
                </a:solidFill>
                <a:uFill>
                  <a:noFill/>
                </a:uFill>
                <a:hlinkClick action="ppaction://hlinksldjump" r:id="rId18"/>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0"/>
              </a:spcBef>
              <a:spcAft>
                <a:spcPts val="0"/>
              </a:spcAft>
              <a:buNone/>
            </a:pPr>
            <a:r>
              <a:rPr lang="en">
                <a:solidFill>
                  <a:schemeClr val="dk1"/>
                </a:solidFill>
              </a:rPr>
              <a:t>You can delete this slide when you’re done editing the presentation.</a:t>
            </a:r>
            <a:endParaRPr>
              <a:solidFill>
                <a:schemeClr val="dk1"/>
              </a:solidFill>
            </a:endParaRPr>
          </a:p>
        </p:txBody>
      </p:sp>
      <p:cxnSp>
        <p:nvCxnSpPr>
          <p:cNvPr id="448" name="Google Shape;448;p39"/>
          <p:cNvCxnSpPr/>
          <p:nvPr/>
        </p:nvCxnSpPr>
        <p:spPr>
          <a:xfrm>
            <a:off x="720000" y="985125"/>
            <a:ext cx="675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66"/>
          <p:cNvSpPr txBox="1"/>
          <p:nvPr>
            <p:ph type="title"/>
          </p:nvPr>
        </p:nvSpPr>
        <p:spPr>
          <a:xfrm>
            <a:off x="720000" y="44614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Japanese lesson</a:t>
            </a:r>
            <a:endParaRPr>
              <a:solidFill>
                <a:schemeClr val="lt1"/>
              </a:solidFill>
            </a:endParaRPr>
          </a:p>
        </p:txBody>
      </p:sp>
      <p:cxnSp>
        <p:nvCxnSpPr>
          <p:cNvPr id="1102" name="Google Shape;1102;p66"/>
          <p:cNvCxnSpPr/>
          <p:nvPr/>
        </p:nvCxnSpPr>
        <p:spPr>
          <a:xfrm>
            <a:off x="700350" y="2885850"/>
            <a:ext cx="7743300" cy="0"/>
          </a:xfrm>
          <a:prstGeom prst="straightConnector1">
            <a:avLst/>
          </a:prstGeom>
          <a:noFill/>
          <a:ln cap="flat" cmpd="sng" w="19050">
            <a:solidFill>
              <a:schemeClr val="lt1"/>
            </a:solidFill>
            <a:prstDash val="solid"/>
            <a:round/>
            <a:headEnd len="med" w="med" type="none"/>
            <a:tailEnd len="med" w="med" type="none"/>
          </a:ln>
        </p:spPr>
      </p:cxnSp>
      <p:sp>
        <p:nvSpPr>
          <p:cNvPr id="1103" name="Google Shape;1103;p66"/>
          <p:cNvSpPr txBox="1"/>
          <p:nvPr/>
        </p:nvSpPr>
        <p:spPr>
          <a:xfrm>
            <a:off x="727338" y="1190604"/>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The day before </a:t>
            </a:r>
            <a:r>
              <a:rPr lang="en" sz="1600">
                <a:solidFill>
                  <a:schemeClr val="lt1"/>
                </a:solidFill>
                <a:latin typeface="Alegreya Sans Medium"/>
                <a:ea typeface="Alegreya Sans Medium"/>
                <a:cs typeface="Alegreya Sans Medium"/>
                <a:sym typeface="Alegreya Sans Medium"/>
              </a:rPr>
              <a:t>yesterday</a:t>
            </a:r>
            <a:endParaRPr sz="1600">
              <a:solidFill>
                <a:schemeClr val="lt1"/>
              </a:solidFill>
              <a:latin typeface="Alegreya Sans Medium"/>
              <a:ea typeface="Alegreya Sans Medium"/>
              <a:cs typeface="Alegreya Sans Medium"/>
              <a:sym typeface="Alegreya Sans Medium"/>
            </a:endParaRPr>
          </a:p>
        </p:txBody>
      </p:sp>
      <p:sp>
        <p:nvSpPr>
          <p:cNvPr id="1104" name="Google Shape;1104;p66"/>
          <p:cNvSpPr txBox="1"/>
          <p:nvPr/>
        </p:nvSpPr>
        <p:spPr>
          <a:xfrm>
            <a:off x="727338" y="1837535"/>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一昨日</a:t>
            </a:r>
            <a:endParaRPr sz="2500">
              <a:solidFill>
                <a:schemeClr val="lt1"/>
              </a:solidFill>
              <a:latin typeface="Manrope SemiBold"/>
              <a:ea typeface="Manrope SemiBold"/>
              <a:cs typeface="Manrope SemiBold"/>
              <a:sym typeface="Manrope SemiBold"/>
            </a:endParaRPr>
          </a:p>
        </p:txBody>
      </p:sp>
      <p:sp>
        <p:nvSpPr>
          <p:cNvPr id="1105" name="Google Shape;1105;p66"/>
          <p:cNvSpPr txBox="1"/>
          <p:nvPr/>
        </p:nvSpPr>
        <p:spPr>
          <a:xfrm>
            <a:off x="2268138" y="1190604"/>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Yesterday</a:t>
            </a:r>
            <a:endParaRPr sz="1600">
              <a:solidFill>
                <a:schemeClr val="lt1"/>
              </a:solidFill>
              <a:latin typeface="Alegreya Sans Medium"/>
              <a:ea typeface="Alegreya Sans Medium"/>
              <a:cs typeface="Alegreya Sans Medium"/>
              <a:sym typeface="Alegreya Sans Medium"/>
            </a:endParaRPr>
          </a:p>
        </p:txBody>
      </p:sp>
      <p:sp>
        <p:nvSpPr>
          <p:cNvPr id="1106" name="Google Shape;1106;p66"/>
          <p:cNvSpPr txBox="1"/>
          <p:nvPr/>
        </p:nvSpPr>
        <p:spPr>
          <a:xfrm>
            <a:off x="2268138" y="1843113"/>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昨日</a:t>
            </a:r>
            <a:endParaRPr sz="2500">
              <a:solidFill>
                <a:schemeClr val="lt1"/>
              </a:solidFill>
              <a:latin typeface="Manrope SemiBold"/>
              <a:ea typeface="Manrope SemiBold"/>
              <a:cs typeface="Manrope SemiBold"/>
              <a:sym typeface="Manrope SemiBold"/>
            </a:endParaRPr>
          </a:p>
        </p:txBody>
      </p:sp>
      <p:sp>
        <p:nvSpPr>
          <p:cNvPr id="1107" name="Google Shape;1107;p66"/>
          <p:cNvSpPr txBox="1"/>
          <p:nvPr/>
        </p:nvSpPr>
        <p:spPr>
          <a:xfrm>
            <a:off x="3808938" y="1190604"/>
            <a:ext cx="1540800" cy="64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legreya Sans Medium"/>
                <a:ea typeface="Alegreya Sans Medium"/>
                <a:cs typeface="Alegreya Sans Medium"/>
                <a:sym typeface="Alegreya Sans Medium"/>
              </a:rPr>
              <a:t>Today</a:t>
            </a:r>
            <a:endParaRPr sz="1600">
              <a:solidFill>
                <a:schemeClr val="dk1"/>
              </a:solidFill>
              <a:latin typeface="Alegreya Sans Medium"/>
              <a:ea typeface="Alegreya Sans Medium"/>
              <a:cs typeface="Alegreya Sans Medium"/>
              <a:sym typeface="Alegreya Sans Medium"/>
            </a:endParaRPr>
          </a:p>
        </p:txBody>
      </p:sp>
      <p:sp>
        <p:nvSpPr>
          <p:cNvPr id="1108" name="Google Shape;1108;p66"/>
          <p:cNvSpPr txBox="1"/>
          <p:nvPr/>
        </p:nvSpPr>
        <p:spPr>
          <a:xfrm>
            <a:off x="3808938" y="1843113"/>
            <a:ext cx="15408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Manrope"/>
                <a:ea typeface="Manrope"/>
                <a:cs typeface="Manrope"/>
                <a:sym typeface="Manrope"/>
              </a:rPr>
              <a:t>今日</a:t>
            </a:r>
            <a:endParaRPr b="1" sz="3000">
              <a:solidFill>
                <a:schemeClr val="dk1"/>
              </a:solidFill>
              <a:latin typeface="Manrope"/>
              <a:ea typeface="Manrope"/>
              <a:cs typeface="Manrope"/>
              <a:sym typeface="Manrope"/>
            </a:endParaRPr>
          </a:p>
        </p:txBody>
      </p:sp>
      <p:sp>
        <p:nvSpPr>
          <p:cNvPr id="1109" name="Google Shape;1109;p66"/>
          <p:cNvSpPr txBox="1"/>
          <p:nvPr/>
        </p:nvSpPr>
        <p:spPr>
          <a:xfrm>
            <a:off x="5349738" y="1190604"/>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T</a:t>
            </a:r>
            <a:r>
              <a:rPr lang="en" sz="1600">
                <a:solidFill>
                  <a:schemeClr val="lt1"/>
                </a:solidFill>
                <a:latin typeface="Alegreya Sans Medium"/>
                <a:ea typeface="Alegreya Sans Medium"/>
                <a:cs typeface="Alegreya Sans Medium"/>
                <a:sym typeface="Alegreya Sans Medium"/>
              </a:rPr>
              <a:t>omorrow</a:t>
            </a:r>
            <a:endParaRPr sz="1600">
              <a:solidFill>
                <a:schemeClr val="lt1"/>
              </a:solidFill>
              <a:latin typeface="Alegreya Sans Medium"/>
              <a:ea typeface="Alegreya Sans Medium"/>
              <a:cs typeface="Alegreya Sans Medium"/>
              <a:sym typeface="Alegreya Sans Medium"/>
            </a:endParaRPr>
          </a:p>
        </p:txBody>
      </p:sp>
      <p:sp>
        <p:nvSpPr>
          <p:cNvPr id="1110" name="Google Shape;1110;p66"/>
          <p:cNvSpPr txBox="1"/>
          <p:nvPr/>
        </p:nvSpPr>
        <p:spPr>
          <a:xfrm>
            <a:off x="5349738" y="1843113"/>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明日</a:t>
            </a:r>
            <a:endParaRPr sz="2500">
              <a:solidFill>
                <a:schemeClr val="lt1"/>
              </a:solidFill>
              <a:latin typeface="Manrope SemiBold"/>
              <a:ea typeface="Manrope SemiBold"/>
              <a:cs typeface="Manrope SemiBold"/>
              <a:sym typeface="Manrope SemiBold"/>
            </a:endParaRPr>
          </a:p>
        </p:txBody>
      </p:sp>
      <p:sp>
        <p:nvSpPr>
          <p:cNvPr id="1111" name="Google Shape;1111;p66"/>
          <p:cNvSpPr txBox="1"/>
          <p:nvPr/>
        </p:nvSpPr>
        <p:spPr>
          <a:xfrm>
            <a:off x="6890538" y="1190604"/>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The day after </a:t>
            </a:r>
            <a:r>
              <a:rPr lang="en" sz="1600">
                <a:solidFill>
                  <a:schemeClr val="lt1"/>
                </a:solidFill>
                <a:latin typeface="Alegreya Sans Medium"/>
                <a:ea typeface="Alegreya Sans Medium"/>
                <a:cs typeface="Alegreya Sans Medium"/>
                <a:sym typeface="Alegreya Sans Medium"/>
              </a:rPr>
              <a:t>tomorrow</a:t>
            </a:r>
            <a:endParaRPr sz="1600">
              <a:solidFill>
                <a:schemeClr val="lt1"/>
              </a:solidFill>
              <a:latin typeface="Alegreya Sans Medium"/>
              <a:ea typeface="Alegreya Sans Medium"/>
              <a:cs typeface="Alegreya Sans Medium"/>
              <a:sym typeface="Alegreya Sans Medium"/>
            </a:endParaRPr>
          </a:p>
        </p:txBody>
      </p:sp>
      <p:sp>
        <p:nvSpPr>
          <p:cNvPr id="1112" name="Google Shape;1112;p66"/>
          <p:cNvSpPr txBox="1"/>
          <p:nvPr/>
        </p:nvSpPr>
        <p:spPr>
          <a:xfrm>
            <a:off x="6890538" y="1843113"/>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明後日</a:t>
            </a:r>
            <a:endParaRPr sz="2500">
              <a:solidFill>
                <a:schemeClr val="lt1"/>
              </a:solidFill>
              <a:latin typeface="Manrope SemiBold"/>
              <a:ea typeface="Manrope SemiBold"/>
              <a:cs typeface="Manrope SemiBold"/>
              <a:sym typeface="Manrope SemiBold"/>
            </a:endParaRPr>
          </a:p>
        </p:txBody>
      </p:sp>
      <p:sp>
        <p:nvSpPr>
          <p:cNvPr id="1113" name="Google Shape;1113;p66"/>
          <p:cNvSpPr txBox="1"/>
          <p:nvPr/>
        </p:nvSpPr>
        <p:spPr>
          <a:xfrm>
            <a:off x="727338" y="2413066"/>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Ototoi</a:t>
            </a:r>
            <a:endParaRPr sz="1600">
              <a:solidFill>
                <a:schemeClr val="lt1"/>
              </a:solidFill>
              <a:latin typeface="Alegreya Sans Medium"/>
              <a:ea typeface="Alegreya Sans Medium"/>
              <a:cs typeface="Alegreya Sans Medium"/>
              <a:sym typeface="Alegreya Sans Medium"/>
            </a:endParaRPr>
          </a:p>
        </p:txBody>
      </p:sp>
      <p:sp>
        <p:nvSpPr>
          <p:cNvPr id="1114" name="Google Shape;1114;p66"/>
          <p:cNvSpPr txBox="1"/>
          <p:nvPr/>
        </p:nvSpPr>
        <p:spPr>
          <a:xfrm>
            <a:off x="2268138" y="2413066"/>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Kinou</a:t>
            </a:r>
            <a:endParaRPr sz="1600">
              <a:solidFill>
                <a:schemeClr val="lt1"/>
              </a:solidFill>
              <a:latin typeface="Alegreya Sans Medium"/>
              <a:ea typeface="Alegreya Sans Medium"/>
              <a:cs typeface="Alegreya Sans Medium"/>
              <a:sym typeface="Alegreya Sans Medium"/>
            </a:endParaRPr>
          </a:p>
        </p:txBody>
      </p:sp>
      <p:sp>
        <p:nvSpPr>
          <p:cNvPr id="1115" name="Google Shape;1115;p66"/>
          <p:cNvSpPr txBox="1"/>
          <p:nvPr/>
        </p:nvSpPr>
        <p:spPr>
          <a:xfrm>
            <a:off x="3808938" y="2413066"/>
            <a:ext cx="1540800" cy="35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legreya Sans Medium"/>
                <a:ea typeface="Alegreya Sans Medium"/>
                <a:cs typeface="Alegreya Sans Medium"/>
                <a:sym typeface="Alegreya Sans Medium"/>
              </a:rPr>
              <a:t>Kyou</a:t>
            </a:r>
            <a:endParaRPr sz="1600">
              <a:solidFill>
                <a:schemeClr val="dk1"/>
              </a:solidFill>
              <a:latin typeface="Alegreya Sans Medium"/>
              <a:ea typeface="Alegreya Sans Medium"/>
              <a:cs typeface="Alegreya Sans Medium"/>
              <a:sym typeface="Alegreya Sans Medium"/>
            </a:endParaRPr>
          </a:p>
        </p:txBody>
      </p:sp>
      <p:sp>
        <p:nvSpPr>
          <p:cNvPr id="1116" name="Google Shape;1116;p66"/>
          <p:cNvSpPr txBox="1"/>
          <p:nvPr/>
        </p:nvSpPr>
        <p:spPr>
          <a:xfrm>
            <a:off x="5349738" y="2413066"/>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Ashita</a:t>
            </a:r>
            <a:endParaRPr sz="1600">
              <a:solidFill>
                <a:schemeClr val="lt1"/>
              </a:solidFill>
              <a:latin typeface="Alegreya Sans Medium"/>
              <a:ea typeface="Alegreya Sans Medium"/>
              <a:cs typeface="Alegreya Sans Medium"/>
              <a:sym typeface="Alegreya Sans Medium"/>
            </a:endParaRPr>
          </a:p>
        </p:txBody>
      </p:sp>
      <p:sp>
        <p:nvSpPr>
          <p:cNvPr id="1117" name="Google Shape;1117;p66"/>
          <p:cNvSpPr txBox="1"/>
          <p:nvPr/>
        </p:nvSpPr>
        <p:spPr>
          <a:xfrm>
            <a:off x="6890538" y="2413066"/>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Assatte</a:t>
            </a:r>
            <a:endParaRPr sz="1600">
              <a:solidFill>
                <a:schemeClr val="lt1"/>
              </a:solidFill>
              <a:latin typeface="Alegreya Sans Medium"/>
              <a:ea typeface="Alegreya Sans Medium"/>
              <a:cs typeface="Alegreya Sans Medium"/>
              <a:sym typeface="Alegreya Sans Medium"/>
            </a:endParaRPr>
          </a:p>
        </p:txBody>
      </p:sp>
      <p:cxnSp>
        <p:nvCxnSpPr>
          <p:cNvPr id="1118" name="Google Shape;1118;p66"/>
          <p:cNvCxnSpPr/>
          <p:nvPr/>
        </p:nvCxnSpPr>
        <p:spPr>
          <a:xfrm>
            <a:off x="700350" y="1833788"/>
            <a:ext cx="7743300" cy="0"/>
          </a:xfrm>
          <a:prstGeom prst="straightConnector1">
            <a:avLst/>
          </a:prstGeom>
          <a:noFill/>
          <a:ln cap="flat" cmpd="sng" w="19050">
            <a:solidFill>
              <a:schemeClr val="lt1"/>
            </a:solidFill>
            <a:prstDash val="solid"/>
            <a:round/>
            <a:headEnd len="med" w="med" type="none"/>
            <a:tailEnd len="med" w="med" type="none"/>
          </a:ln>
        </p:spPr>
      </p:cxnSp>
      <p:cxnSp>
        <p:nvCxnSpPr>
          <p:cNvPr id="1119" name="Google Shape;1119;p66"/>
          <p:cNvCxnSpPr/>
          <p:nvPr/>
        </p:nvCxnSpPr>
        <p:spPr>
          <a:xfrm>
            <a:off x="700350" y="2417138"/>
            <a:ext cx="7743300" cy="0"/>
          </a:xfrm>
          <a:prstGeom prst="straightConnector1">
            <a:avLst/>
          </a:prstGeom>
          <a:noFill/>
          <a:ln cap="flat" cmpd="sng" w="19050">
            <a:solidFill>
              <a:schemeClr val="lt1"/>
            </a:solidFill>
            <a:prstDash val="solid"/>
            <a:round/>
            <a:headEnd len="med" w="med" type="none"/>
            <a:tailEnd len="med" w="med" type="none"/>
          </a:ln>
        </p:spPr>
      </p:cxnSp>
      <p:sp>
        <p:nvSpPr>
          <p:cNvPr id="1120" name="Google Shape;1120;p66"/>
          <p:cNvSpPr txBox="1"/>
          <p:nvPr/>
        </p:nvSpPr>
        <p:spPr>
          <a:xfrm>
            <a:off x="719988" y="3029016"/>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The week before last week</a:t>
            </a:r>
            <a:endParaRPr sz="1600">
              <a:solidFill>
                <a:schemeClr val="lt1"/>
              </a:solidFill>
              <a:latin typeface="Alegreya Sans Medium"/>
              <a:ea typeface="Alegreya Sans Medium"/>
              <a:cs typeface="Alegreya Sans Medium"/>
              <a:sym typeface="Alegreya Sans Medium"/>
            </a:endParaRPr>
          </a:p>
        </p:txBody>
      </p:sp>
      <p:sp>
        <p:nvSpPr>
          <p:cNvPr id="1121" name="Google Shape;1121;p66"/>
          <p:cNvSpPr txBox="1"/>
          <p:nvPr/>
        </p:nvSpPr>
        <p:spPr>
          <a:xfrm>
            <a:off x="719988" y="3675948"/>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一昨日</a:t>
            </a:r>
            <a:endParaRPr sz="2500">
              <a:solidFill>
                <a:schemeClr val="lt1"/>
              </a:solidFill>
              <a:latin typeface="Manrope SemiBold"/>
              <a:ea typeface="Manrope SemiBold"/>
              <a:cs typeface="Manrope SemiBold"/>
              <a:sym typeface="Manrope SemiBold"/>
            </a:endParaRPr>
          </a:p>
        </p:txBody>
      </p:sp>
      <p:sp>
        <p:nvSpPr>
          <p:cNvPr id="1122" name="Google Shape;1122;p66"/>
          <p:cNvSpPr txBox="1"/>
          <p:nvPr/>
        </p:nvSpPr>
        <p:spPr>
          <a:xfrm>
            <a:off x="2260795" y="3029016"/>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Last week</a:t>
            </a:r>
            <a:endParaRPr sz="1600">
              <a:solidFill>
                <a:schemeClr val="lt1"/>
              </a:solidFill>
              <a:latin typeface="Alegreya Sans Medium"/>
              <a:ea typeface="Alegreya Sans Medium"/>
              <a:cs typeface="Alegreya Sans Medium"/>
              <a:sym typeface="Alegreya Sans Medium"/>
            </a:endParaRPr>
          </a:p>
        </p:txBody>
      </p:sp>
      <p:sp>
        <p:nvSpPr>
          <p:cNvPr id="1123" name="Google Shape;1123;p66"/>
          <p:cNvSpPr txBox="1"/>
          <p:nvPr/>
        </p:nvSpPr>
        <p:spPr>
          <a:xfrm>
            <a:off x="2260788" y="3681525"/>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先週</a:t>
            </a:r>
            <a:endParaRPr sz="2500">
              <a:solidFill>
                <a:schemeClr val="lt1"/>
              </a:solidFill>
              <a:latin typeface="Manrope SemiBold"/>
              <a:ea typeface="Manrope SemiBold"/>
              <a:cs typeface="Manrope SemiBold"/>
              <a:sym typeface="Manrope SemiBold"/>
            </a:endParaRPr>
          </a:p>
        </p:txBody>
      </p:sp>
      <p:sp>
        <p:nvSpPr>
          <p:cNvPr id="1124" name="Google Shape;1124;p66"/>
          <p:cNvSpPr txBox="1"/>
          <p:nvPr/>
        </p:nvSpPr>
        <p:spPr>
          <a:xfrm>
            <a:off x="3801593" y="3029016"/>
            <a:ext cx="1540800" cy="64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legreya Sans Medium"/>
                <a:ea typeface="Alegreya Sans Medium"/>
                <a:cs typeface="Alegreya Sans Medium"/>
                <a:sym typeface="Alegreya Sans Medium"/>
              </a:rPr>
              <a:t>This  week</a:t>
            </a:r>
            <a:endParaRPr sz="1600">
              <a:solidFill>
                <a:schemeClr val="dk1"/>
              </a:solidFill>
              <a:latin typeface="Alegreya Sans Medium"/>
              <a:ea typeface="Alegreya Sans Medium"/>
              <a:cs typeface="Alegreya Sans Medium"/>
              <a:sym typeface="Alegreya Sans Medium"/>
            </a:endParaRPr>
          </a:p>
        </p:txBody>
      </p:sp>
      <p:sp>
        <p:nvSpPr>
          <p:cNvPr id="1125" name="Google Shape;1125;p66"/>
          <p:cNvSpPr txBox="1"/>
          <p:nvPr/>
        </p:nvSpPr>
        <p:spPr>
          <a:xfrm>
            <a:off x="3801588" y="3681525"/>
            <a:ext cx="15408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anrope SemiBold"/>
                <a:ea typeface="Manrope SemiBold"/>
                <a:cs typeface="Manrope SemiBold"/>
                <a:sym typeface="Manrope SemiBold"/>
              </a:rPr>
              <a:t>今週</a:t>
            </a:r>
            <a:endParaRPr sz="3000">
              <a:solidFill>
                <a:schemeClr val="dk1"/>
              </a:solidFill>
              <a:latin typeface="Manrope SemiBold"/>
              <a:ea typeface="Manrope SemiBold"/>
              <a:cs typeface="Manrope SemiBold"/>
              <a:sym typeface="Manrope SemiBold"/>
            </a:endParaRPr>
          </a:p>
        </p:txBody>
      </p:sp>
      <p:sp>
        <p:nvSpPr>
          <p:cNvPr id="1126" name="Google Shape;1126;p66"/>
          <p:cNvSpPr txBox="1"/>
          <p:nvPr/>
        </p:nvSpPr>
        <p:spPr>
          <a:xfrm>
            <a:off x="5342390" y="3029016"/>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Next week</a:t>
            </a:r>
            <a:endParaRPr sz="1600">
              <a:solidFill>
                <a:schemeClr val="lt1"/>
              </a:solidFill>
              <a:latin typeface="Alegreya Sans Medium"/>
              <a:ea typeface="Alegreya Sans Medium"/>
              <a:cs typeface="Alegreya Sans Medium"/>
              <a:sym typeface="Alegreya Sans Medium"/>
            </a:endParaRPr>
          </a:p>
        </p:txBody>
      </p:sp>
      <p:sp>
        <p:nvSpPr>
          <p:cNvPr id="1127" name="Google Shape;1127;p66"/>
          <p:cNvSpPr txBox="1"/>
          <p:nvPr/>
        </p:nvSpPr>
        <p:spPr>
          <a:xfrm>
            <a:off x="5342388" y="3681525"/>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来週</a:t>
            </a:r>
            <a:endParaRPr sz="2500">
              <a:solidFill>
                <a:schemeClr val="lt1"/>
              </a:solidFill>
              <a:latin typeface="Manrope SemiBold"/>
              <a:ea typeface="Manrope SemiBold"/>
              <a:cs typeface="Manrope SemiBold"/>
              <a:sym typeface="Manrope SemiBold"/>
            </a:endParaRPr>
          </a:p>
        </p:txBody>
      </p:sp>
      <p:sp>
        <p:nvSpPr>
          <p:cNvPr id="1128" name="Google Shape;1128;p66"/>
          <p:cNvSpPr txBox="1"/>
          <p:nvPr/>
        </p:nvSpPr>
        <p:spPr>
          <a:xfrm>
            <a:off x="6883188" y="3029016"/>
            <a:ext cx="1540800" cy="6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The week after next week</a:t>
            </a:r>
            <a:endParaRPr sz="1600">
              <a:solidFill>
                <a:schemeClr val="lt1"/>
              </a:solidFill>
              <a:latin typeface="Alegreya Sans Medium"/>
              <a:ea typeface="Alegreya Sans Medium"/>
              <a:cs typeface="Alegreya Sans Medium"/>
              <a:sym typeface="Alegreya Sans Medium"/>
            </a:endParaRPr>
          </a:p>
        </p:txBody>
      </p:sp>
      <p:sp>
        <p:nvSpPr>
          <p:cNvPr id="1129" name="Google Shape;1129;p66"/>
          <p:cNvSpPr txBox="1"/>
          <p:nvPr/>
        </p:nvSpPr>
        <p:spPr>
          <a:xfrm>
            <a:off x="6883188" y="3681525"/>
            <a:ext cx="1540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Manrope SemiBold"/>
                <a:ea typeface="Manrope SemiBold"/>
                <a:cs typeface="Manrope SemiBold"/>
                <a:sym typeface="Manrope SemiBold"/>
              </a:rPr>
              <a:t>再来週</a:t>
            </a:r>
            <a:endParaRPr sz="2500">
              <a:solidFill>
                <a:schemeClr val="lt1"/>
              </a:solidFill>
              <a:latin typeface="Manrope SemiBold"/>
              <a:ea typeface="Manrope SemiBold"/>
              <a:cs typeface="Manrope SemiBold"/>
              <a:sym typeface="Manrope SemiBold"/>
            </a:endParaRPr>
          </a:p>
        </p:txBody>
      </p:sp>
      <p:sp>
        <p:nvSpPr>
          <p:cNvPr id="1130" name="Google Shape;1130;p66"/>
          <p:cNvSpPr txBox="1"/>
          <p:nvPr/>
        </p:nvSpPr>
        <p:spPr>
          <a:xfrm>
            <a:off x="719988" y="4251479"/>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Ototoi</a:t>
            </a:r>
            <a:endParaRPr sz="1600">
              <a:solidFill>
                <a:schemeClr val="lt1"/>
              </a:solidFill>
              <a:latin typeface="Alegreya Sans Medium"/>
              <a:ea typeface="Alegreya Sans Medium"/>
              <a:cs typeface="Alegreya Sans Medium"/>
              <a:sym typeface="Alegreya Sans Medium"/>
            </a:endParaRPr>
          </a:p>
        </p:txBody>
      </p:sp>
      <p:sp>
        <p:nvSpPr>
          <p:cNvPr id="1131" name="Google Shape;1131;p66"/>
          <p:cNvSpPr txBox="1"/>
          <p:nvPr/>
        </p:nvSpPr>
        <p:spPr>
          <a:xfrm>
            <a:off x="2260788" y="4251479"/>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Kinou</a:t>
            </a:r>
            <a:endParaRPr sz="1600">
              <a:solidFill>
                <a:schemeClr val="lt1"/>
              </a:solidFill>
              <a:latin typeface="Alegreya Sans Medium"/>
              <a:ea typeface="Alegreya Sans Medium"/>
              <a:cs typeface="Alegreya Sans Medium"/>
              <a:sym typeface="Alegreya Sans Medium"/>
            </a:endParaRPr>
          </a:p>
        </p:txBody>
      </p:sp>
      <p:sp>
        <p:nvSpPr>
          <p:cNvPr id="1132" name="Google Shape;1132;p66"/>
          <p:cNvSpPr txBox="1"/>
          <p:nvPr/>
        </p:nvSpPr>
        <p:spPr>
          <a:xfrm>
            <a:off x="3801588" y="4251479"/>
            <a:ext cx="1540800" cy="35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legreya Sans Medium"/>
                <a:ea typeface="Alegreya Sans Medium"/>
                <a:cs typeface="Alegreya Sans Medium"/>
                <a:sym typeface="Alegreya Sans Medium"/>
              </a:rPr>
              <a:t>Kyou</a:t>
            </a:r>
            <a:endParaRPr sz="1600">
              <a:solidFill>
                <a:schemeClr val="dk1"/>
              </a:solidFill>
              <a:latin typeface="Alegreya Sans Medium"/>
              <a:ea typeface="Alegreya Sans Medium"/>
              <a:cs typeface="Alegreya Sans Medium"/>
              <a:sym typeface="Alegreya Sans Medium"/>
            </a:endParaRPr>
          </a:p>
        </p:txBody>
      </p:sp>
      <p:sp>
        <p:nvSpPr>
          <p:cNvPr id="1133" name="Google Shape;1133;p66"/>
          <p:cNvSpPr txBox="1"/>
          <p:nvPr/>
        </p:nvSpPr>
        <p:spPr>
          <a:xfrm>
            <a:off x="5342388" y="4251479"/>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Ashita</a:t>
            </a:r>
            <a:endParaRPr sz="1600">
              <a:solidFill>
                <a:schemeClr val="lt1"/>
              </a:solidFill>
              <a:latin typeface="Alegreya Sans Medium"/>
              <a:ea typeface="Alegreya Sans Medium"/>
              <a:cs typeface="Alegreya Sans Medium"/>
              <a:sym typeface="Alegreya Sans Medium"/>
            </a:endParaRPr>
          </a:p>
        </p:txBody>
      </p:sp>
      <p:sp>
        <p:nvSpPr>
          <p:cNvPr id="1134" name="Google Shape;1134;p66"/>
          <p:cNvSpPr txBox="1"/>
          <p:nvPr/>
        </p:nvSpPr>
        <p:spPr>
          <a:xfrm>
            <a:off x="6883188" y="4251479"/>
            <a:ext cx="15408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egreya Sans Medium"/>
                <a:ea typeface="Alegreya Sans Medium"/>
                <a:cs typeface="Alegreya Sans Medium"/>
                <a:sym typeface="Alegreya Sans Medium"/>
              </a:rPr>
              <a:t>Assatte</a:t>
            </a:r>
            <a:endParaRPr sz="1600">
              <a:solidFill>
                <a:schemeClr val="lt1"/>
              </a:solidFill>
              <a:latin typeface="Alegreya Sans Medium"/>
              <a:ea typeface="Alegreya Sans Medium"/>
              <a:cs typeface="Alegreya Sans Medium"/>
              <a:sym typeface="Alegreya Sans Medium"/>
            </a:endParaRPr>
          </a:p>
        </p:txBody>
      </p:sp>
      <p:cxnSp>
        <p:nvCxnSpPr>
          <p:cNvPr id="1135" name="Google Shape;1135;p66"/>
          <p:cNvCxnSpPr/>
          <p:nvPr/>
        </p:nvCxnSpPr>
        <p:spPr>
          <a:xfrm>
            <a:off x="700350" y="3676200"/>
            <a:ext cx="7743300" cy="0"/>
          </a:xfrm>
          <a:prstGeom prst="straightConnector1">
            <a:avLst/>
          </a:prstGeom>
          <a:noFill/>
          <a:ln cap="flat" cmpd="sng" w="19050">
            <a:solidFill>
              <a:schemeClr val="lt1"/>
            </a:solidFill>
            <a:prstDash val="solid"/>
            <a:round/>
            <a:headEnd len="med" w="med" type="none"/>
            <a:tailEnd len="med" w="med" type="none"/>
          </a:ln>
        </p:spPr>
      </p:cxnSp>
      <p:cxnSp>
        <p:nvCxnSpPr>
          <p:cNvPr id="1136" name="Google Shape;1136;p66"/>
          <p:cNvCxnSpPr/>
          <p:nvPr/>
        </p:nvCxnSpPr>
        <p:spPr>
          <a:xfrm>
            <a:off x="700350" y="4259550"/>
            <a:ext cx="7743300" cy="0"/>
          </a:xfrm>
          <a:prstGeom prst="straightConnector1">
            <a:avLst/>
          </a:prstGeom>
          <a:noFill/>
          <a:ln cap="flat" cmpd="sng" w="19050">
            <a:solidFill>
              <a:schemeClr val="lt1"/>
            </a:solidFill>
            <a:prstDash val="solid"/>
            <a:round/>
            <a:headEnd len="med" w="med" type="none"/>
            <a:tailEnd len="med" w="med" type="none"/>
          </a:ln>
        </p:spPr>
      </p:cxnSp>
      <p:cxnSp>
        <p:nvCxnSpPr>
          <p:cNvPr id="1137" name="Google Shape;1137;p66"/>
          <p:cNvCxnSpPr/>
          <p:nvPr/>
        </p:nvCxnSpPr>
        <p:spPr>
          <a:xfrm>
            <a:off x="700350" y="4748100"/>
            <a:ext cx="7743300" cy="0"/>
          </a:xfrm>
          <a:prstGeom prst="straightConnector1">
            <a:avLst/>
          </a:prstGeom>
          <a:noFill/>
          <a:ln cap="flat" cmpd="sng" w="19050">
            <a:solidFill>
              <a:schemeClr val="lt1"/>
            </a:solidFill>
            <a:prstDash val="solid"/>
            <a:round/>
            <a:headEnd len="med" w="med" type="none"/>
            <a:tailEnd len="med" w="med" type="none"/>
          </a:ln>
        </p:spPr>
      </p:cxnSp>
      <p:sp>
        <p:nvSpPr>
          <p:cNvPr id="1138" name="Google Shape;1138;p66"/>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66"/>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Japanese phrases 1</a:t>
            </a:r>
            <a:endParaRPr/>
          </a:p>
        </p:txBody>
      </p:sp>
      <p:graphicFrame>
        <p:nvGraphicFramePr>
          <p:cNvPr id="1145" name="Google Shape;1145;p67"/>
          <p:cNvGraphicFramePr/>
          <p:nvPr/>
        </p:nvGraphicFramePr>
        <p:xfrm>
          <a:off x="715100" y="1396770"/>
          <a:ext cx="3000000" cy="3000000"/>
        </p:xfrm>
        <a:graphic>
          <a:graphicData uri="http://schemas.openxmlformats.org/drawingml/2006/table">
            <a:tbl>
              <a:tblPr>
                <a:noFill/>
                <a:tableStyleId>{7D4566AD-F6B5-440A-BE39-7A64DADA6981}</a:tableStyleId>
              </a:tblPr>
              <a:tblGrid>
                <a:gridCol w="2568000"/>
                <a:gridCol w="2568000"/>
                <a:gridCol w="2568000"/>
              </a:tblGrid>
              <a:tr h="448700">
                <a:tc>
                  <a:txBody>
                    <a:bodyPr/>
                    <a:lstStyle/>
                    <a:p>
                      <a:pPr indent="0" lvl="0" marL="0" rtl="0" algn="ctr">
                        <a:spcBef>
                          <a:spcPts val="0"/>
                        </a:spcBef>
                        <a:spcAft>
                          <a:spcPts val="0"/>
                        </a:spcAft>
                        <a:buNone/>
                      </a:pPr>
                      <a:r>
                        <a:rPr lang="en" sz="2000">
                          <a:solidFill>
                            <a:schemeClr val="lt1"/>
                          </a:solidFill>
                          <a:latin typeface="Manrope SemiBold"/>
                          <a:ea typeface="Manrope SemiBold"/>
                          <a:cs typeface="Manrope SemiBold"/>
                          <a:sym typeface="Manrope SemiBold"/>
                        </a:rPr>
                        <a:t>High certainty</a:t>
                      </a:r>
                      <a:endParaRPr sz="2000">
                        <a:solidFill>
                          <a:schemeClr val="lt1"/>
                        </a:solidFill>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That’s right! Didn’t you know?</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Manrope"/>
                          <a:ea typeface="Manrope"/>
                          <a:cs typeface="Manrope"/>
                          <a:sym typeface="Manrope"/>
                        </a:rPr>
                        <a:t>そうよ!</a:t>
                      </a:r>
                      <a:endParaRPr b="1" sz="2000">
                        <a:latin typeface="Manrope"/>
                        <a:ea typeface="Manrope"/>
                        <a:cs typeface="Manrope"/>
                        <a:sym typeface="Manrope"/>
                      </a:endParaRPr>
                    </a:p>
                    <a:p>
                      <a:pPr indent="0" lvl="0" marL="0" rtl="0" algn="ctr">
                        <a:spcBef>
                          <a:spcPts val="0"/>
                        </a:spcBef>
                        <a:spcAft>
                          <a:spcPts val="0"/>
                        </a:spcAft>
                        <a:buNone/>
                      </a:pPr>
                      <a:r>
                        <a:rPr lang="en">
                          <a:latin typeface="Alegreya Sans"/>
                          <a:ea typeface="Alegreya Sans"/>
                          <a:cs typeface="Alegreya Sans"/>
                          <a:sym typeface="Alegreya Sans"/>
                        </a:rPr>
                        <a:t>Sou yo!</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48700">
                <a:tc>
                  <a:txBody>
                    <a:bodyPr/>
                    <a:lstStyle/>
                    <a:p>
                      <a:pPr indent="0" lvl="0" marL="0" rtl="0" algn="ctr">
                        <a:spcBef>
                          <a:spcPts val="0"/>
                        </a:spcBef>
                        <a:spcAft>
                          <a:spcPts val="0"/>
                        </a:spcAft>
                        <a:buNone/>
                      </a:pPr>
                      <a:r>
                        <a:rPr lang="en" sz="2000">
                          <a:solidFill>
                            <a:schemeClr val="lt1"/>
                          </a:solidFill>
                          <a:latin typeface="Manrope SemiBold"/>
                          <a:ea typeface="Manrope SemiBold"/>
                          <a:cs typeface="Manrope SemiBold"/>
                          <a:sym typeface="Manrope SemiBold"/>
                        </a:rPr>
                        <a:t>Asking opinion</a:t>
                      </a:r>
                      <a:endParaRPr sz="2000">
                        <a:solidFill>
                          <a:schemeClr val="lt1"/>
                        </a:solidFill>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Right? What do you think?</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Manrope"/>
                          <a:ea typeface="Manrope"/>
                          <a:cs typeface="Manrope"/>
                          <a:sym typeface="Manrope"/>
                        </a:rPr>
                        <a:t>そうね？</a:t>
                      </a:r>
                      <a:endParaRPr b="1" sz="2000">
                        <a:latin typeface="Manrope"/>
                        <a:ea typeface="Manrope"/>
                        <a:cs typeface="Manrope"/>
                        <a:sym typeface="Manrope"/>
                      </a:endParaRPr>
                    </a:p>
                    <a:p>
                      <a:pPr indent="0" lvl="0" marL="0" rtl="0" algn="ctr">
                        <a:spcBef>
                          <a:spcPts val="0"/>
                        </a:spcBef>
                        <a:spcAft>
                          <a:spcPts val="0"/>
                        </a:spcAft>
                        <a:buNone/>
                      </a:pPr>
                      <a:r>
                        <a:rPr lang="en">
                          <a:latin typeface="Alegreya Sans"/>
                          <a:ea typeface="Alegreya Sans"/>
                          <a:cs typeface="Alegreya Sans"/>
                          <a:sym typeface="Alegreya Sans"/>
                        </a:rPr>
                        <a:t>Sou ne?</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48700">
                <a:tc>
                  <a:txBody>
                    <a:bodyPr/>
                    <a:lstStyle/>
                    <a:p>
                      <a:pPr indent="0" lvl="0" marL="0" rtl="0" algn="ctr">
                        <a:spcBef>
                          <a:spcPts val="0"/>
                        </a:spcBef>
                        <a:spcAft>
                          <a:spcPts val="0"/>
                        </a:spcAft>
                        <a:buNone/>
                      </a:pPr>
                      <a:r>
                        <a:rPr lang="en" sz="2000">
                          <a:solidFill>
                            <a:schemeClr val="lt1"/>
                          </a:solidFill>
                          <a:latin typeface="Manrope SemiBold"/>
                          <a:ea typeface="Manrope SemiBold"/>
                          <a:cs typeface="Manrope SemiBold"/>
                          <a:sym typeface="Manrope SemiBold"/>
                        </a:rPr>
                        <a:t>Confirm</a:t>
                      </a:r>
                      <a:endParaRPr sz="2000">
                        <a:solidFill>
                          <a:schemeClr val="lt1"/>
                        </a:solidFill>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Really? Is that so?</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Manrope"/>
                          <a:ea typeface="Manrope"/>
                          <a:cs typeface="Manrope"/>
                          <a:sym typeface="Manrope"/>
                        </a:rPr>
                        <a:t>そう</a:t>
                      </a:r>
                      <a:endParaRPr b="1" sz="2000">
                        <a:latin typeface="Manrope"/>
                        <a:ea typeface="Manrope"/>
                        <a:cs typeface="Manrope"/>
                        <a:sym typeface="Manrope"/>
                      </a:endParaRPr>
                    </a:p>
                    <a:p>
                      <a:pPr indent="0" lvl="0" marL="0" rtl="0" algn="ctr">
                        <a:spcBef>
                          <a:spcPts val="0"/>
                        </a:spcBef>
                        <a:spcAft>
                          <a:spcPts val="0"/>
                        </a:spcAft>
                        <a:buNone/>
                      </a:pPr>
                      <a:r>
                        <a:rPr lang="en">
                          <a:latin typeface="Alegreya Sans"/>
                          <a:ea typeface="Alegreya Sans"/>
                          <a:cs typeface="Alegreya Sans"/>
                          <a:sym typeface="Alegreya Sans"/>
                        </a:rPr>
                        <a:t>Sou ka?</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48700">
                <a:tc>
                  <a:txBody>
                    <a:bodyPr/>
                    <a:lstStyle/>
                    <a:p>
                      <a:pPr indent="0" lvl="0" marL="0" rtl="0" algn="ctr">
                        <a:spcBef>
                          <a:spcPts val="0"/>
                        </a:spcBef>
                        <a:spcAft>
                          <a:spcPts val="0"/>
                        </a:spcAft>
                        <a:buNone/>
                      </a:pPr>
                      <a:r>
                        <a:rPr lang="en" sz="2000">
                          <a:solidFill>
                            <a:schemeClr val="lt1"/>
                          </a:solidFill>
                          <a:latin typeface="Manrope SemiBold"/>
                          <a:ea typeface="Manrope SemiBold"/>
                          <a:cs typeface="Manrope SemiBold"/>
                          <a:sym typeface="Manrope SemiBold"/>
                        </a:rPr>
                        <a:t>Thinking</a:t>
                      </a:r>
                      <a:endParaRPr sz="2000">
                        <a:solidFill>
                          <a:schemeClr val="lt1"/>
                        </a:solidFill>
                        <a:latin typeface="Manrope SemiBold"/>
                        <a:ea typeface="Manrope SemiBold"/>
                        <a:cs typeface="Manrope SemiBold"/>
                        <a:sym typeface="Manrope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latin typeface="Alegreya Sans"/>
                          <a:ea typeface="Alegreya Sans"/>
                          <a:cs typeface="Alegreya Sans"/>
                          <a:sym typeface="Alegreya Sans"/>
                        </a:rPr>
                        <a:t>I wonder</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Manrope"/>
                          <a:ea typeface="Manrope"/>
                          <a:cs typeface="Manrope"/>
                          <a:sym typeface="Manrope"/>
                        </a:rPr>
                        <a:t>そうかな</a:t>
                      </a:r>
                      <a:endParaRPr b="1" sz="2000">
                        <a:latin typeface="Manrope"/>
                        <a:ea typeface="Manrope"/>
                        <a:cs typeface="Manrope"/>
                        <a:sym typeface="Manrope"/>
                      </a:endParaRPr>
                    </a:p>
                    <a:p>
                      <a:pPr indent="0" lvl="0" marL="0" rtl="0" algn="ctr">
                        <a:spcBef>
                          <a:spcPts val="0"/>
                        </a:spcBef>
                        <a:spcAft>
                          <a:spcPts val="0"/>
                        </a:spcAft>
                        <a:buNone/>
                      </a:pPr>
                      <a:r>
                        <a:rPr lang="en">
                          <a:latin typeface="Alegreya Sans"/>
                          <a:ea typeface="Alegreya Sans"/>
                          <a:cs typeface="Alegreya Sans"/>
                          <a:sym typeface="Alegreya Sans"/>
                        </a:rPr>
                        <a:t>Sou kana…</a:t>
                      </a:r>
                      <a:endParaRPr>
                        <a:latin typeface="Alegreya Sans"/>
                        <a:ea typeface="Alegreya Sans"/>
                        <a:cs typeface="Alegreya Sans"/>
                        <a:sym typeface="Alegreya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cxnSp>
        <p:nvCxnSpPr>
          <p:cNvPr id="1146" name="Google Shape;1146;p67"/>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
        <p:nvSpPr>
          <p:cNvPr id="1147" name="Google Shape;1147;p67"/>
          <p:cNvSpPr/>
          <p:nvPr/>
        </p:nvSpPr>
        <p:spPr>
          <a:xfrm>
            <a:off x="8257888" y="444048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68"/>
          <p:cNvSpPr txBox="1"/>
          <p:nvPr>
            <p:ph type="title"/>
          </p:nvPr>
        </p:nvSpPr>
        <p:spPr>
          <a:xfrm>
            <a:off x="720000" y="44614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Japanese phrases 2</a:t>
            </a:r>
            <a:endParaRPr/>
          </a:p>
        </p:txBody>
      </p:sp>
      <p:sp>
        <p:nvSpPr>
          <p:cNvPr id="1153" name="Google Shape;1153;p68"/>
          <p:cNvSpPr txBox="1"/>
          <p:nvPr/>
        </p:nvSpPr>
        <p:spPr>
          <a:xfrm>
            <a:off x="706689" y="1273684"/>
            <a:ext cx="4227000" cy="26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What?</a:t>
            </a:r>
            <a:endParaRPr sz="2500">
              <a:solidFill>
                <a:schemeClr val="lt1"/>
              </a:solidFill>
              <a:latin typeface="Manrope SemiBold"/>
              <a:ea typeface="Manrope SemiBold"/>
              <a:cs typeface="Manrope SemiBold"/>
              <a:sym typeface="Manrope SemiBold"/>
            </a:endParaRPr>
          </a:p>
        </p:txBody>
      </p:sp>
      <p:sp>
        <p:nvSpPr>
          <p:cNvPr id="1154" name="Google Shape;1154;p68"/>
          <p:cNvSpPr txBox="1"/>
          <p:nvPr/>
        </p:nvSpPr>
        <p:spPr>
          <a:xfrm>
            <a:off x="706700" y="1539848"/>
            <a:ext cx="42270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キュー</a:t>
            </a:r>
            <a:endParaRPr>
              <a:solidFill>
                <a:schemeClr val="lt1"/>
              </a:solidFill>
              <a:latin typeface="Alegreya Sans"/>
              <a:ea typeface="Alegreya Sans"/>
              <a:cs typeface="Alegreya Sans"/>
              <a:sym typeface="Alegreya Sans"/>
            </a:endParaRPr>
          </a:p>
        </p:txBody>
      </p:sp>
      <p:cxnSp>
        <p:nvCxnSpPr>
          <p:cNvPr id="1155" name="Google Shape;1155;p68"/>
          <p:cNvCxnSpPr/>
          <p:nvPr/>
        </p:nvCxnSpPr>
        <p:spPr>
          <a:xfrm>
            <a:off x="705039" y="1879134"/>
            <a:ext cx="4230300" cy="0"/>
          </a:xfrm>
          <a:prstGeom prst="straightConnector1">
            <a:avLst/>
          </a:prstGeom>
          <a:noFill/>
          <a:ln cap="flat" cmpd="sng" w="19050">
            <a:solidFill>
              <a:schemeClr val="lt1"/>
            </a:solidFill>
            <a:prstDash val="solid"/>
            <a:round/>
            <a:headEnd len="med" w="med" type="none"/>
            <a:tailEnd len="med" w="med" type="none"/>
          </a:ln>
        </p:spPr>
      </p:cxnSp>
      <p:pic>
        <p:nvPicPr>
          <p:cNvPr id="1156" name="Google Shape;1156;p68"/>
          <p:cNvPicPr preferRelativeResize="0"/>
          <p:nvPr/>
        </p:nvPicPr>
        <p:blipFill rotWithShape="1">
          <a:blip r:embed="rId3">
            <a:alphaModFix/>
          </a:blip>
          <a:srcRect b="14710" l="35277" r="26167" t="26868"/>
          <a:stretch/>
        </p:blipFill>
        <p:spPr>
          <a:xfrm>
            <a:off x="5469849" y="1894520"/>
            <a:ext cx="1059900" cy="1070400"/>
          </a:xfrm>
          <a:prstGeom prst="ellipse">
            <a:avLst/>
          </a:prstGeom>
          <a:noFill/>
          <a:ln>
            <a:noFill/>
          </a:ln>
        </p:spPr>
      </p:pic>
      <p:sp>
        <p:nvSpPr>
          <p:cNvPr id="1157" name="Google Shape;1157;p68"/>
          <p:cNvSpPr txBox="1"/>
          <p:nvPr/>
        </p:nvSpPr>
        <p:spPr>
          <a:xfrm>
            <a:off x="706689" y="2178830"/>
            <a:ext cx="4227000" cy="26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It’s none of your business</a:t>
            </a:r>
            <a:endParaRPr sz="2500">
              <a:solidFill>
                <a:schemeClr val="lt1"/>
              </a:solidFill>
              <a:latin typeface="Manrope SemiBold"/>
              <a:ea typeface="Manrope SemiBold"/>
              <a:cs typeface="Manrope SemiBold"/>
              <a:sym typeface="Manrope SemiBold"/>
            </a:endParaRPr>
          </a:p>
        </p:txBody>
      </p:sp>
      <p:sp>
        <p:nvSpPr>
          <p:cNvPr id="1158" name="Google Shape;1158;p68"/>
          <p:cNvSpPr txBox="1"/>
          <p:nvPr/>
        </p:nvSpPr>
        <p:spPr>
          <a:xfrm>
            <a:off x="706700" y="2444988"/>
            <a:ext cx="42270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それはあなたの仕事ではありません</a:t>
            </a:r>
            <a:endParaRPr>
              <a:solidFill>
                <a:schemeClr val="lt1"/>
              </a:solidFill>
              <a:latin typeface="Alegreya Sans"/>
              <a:ea typeface="Alegreya Sans"/>
              <a:cs typeface="Alegreya Sans"/>
              <a:sym typeface="Alegreya Sans"/>
            </a:endParaRPr>
          </a:p>
        </p:txBody>
      </p:sp>
      <p:cxnSp>
        <p:nvCxnSpPr>
          <p:cNvPr id="1159" name="Google Shape;1159;p68"/>
          <p:cNvCxnSpPr/>
          <p:nvPr/>
        </p:nvCxnSpPr>
        <p:spPr>
          <a:xfrm>
            <a:off x="705039" y="2784286"/>
            <a:ext cx="4230300" cy="0"/>
          </a:xfrm>
          <a:prstGeom prst="straightConnector1">
            <a:avLst/>
          </a:prstGeom>
          <a:noFill/>
          <a:ln cap="flat" cmpd="sng" w="19050">
            <a:solidFill>
              <a:schemeClr val="lt1"/>
            </a:solidFill>
            <a:prstDash val="solid"/>
            <a:round/>
            <a:headEnd len="med" w="med" type="none"/>
            <a:tailEnd len="med" w="med" type="none"/>
          </a:ln>
        </p:spPr>
      </p:cxnSp>
      <p:pic>
        <p:nvPicPr>
          <p:cNvPr id="1160" name="Google Shape;1160;p68"/>
          <p:cNvPicPr preferRelativeResize="0"/>
          <p:nvPr/>
        </p:nvPicPr>
        <p:blipFill rotWithShape="1">
          <a:blip r:embed="rId4">
            <a:alphaModFix/>
          </a:blip>
          <a:srcRect b="11692" l="24713" r="24718" t="11684"/>
          <a:stretch/>
        </p:blipFill>
        <p:spPr>
          <a:xfrm>
            <a:off x="7015536" y="1078265"/>
            <a:ext cx="1059900" cy="1070400"/>
          </a:xfrm>
          <a:prstGeom prst="ellipse">
            <a:avLst/>
          </a:prstGeom>
          <a:noFill/>
          <a:ln>
            <a:noFill/>
          </a:ln>
        </p:spPr>
      </p:pic>
      <p:sp>
        <p:nvSpPr>
          <p:cNvPr id="1161" name="Google Shape;1161;p68"/>
          <p:cNvSpPr txBox="1"/>
          <p:nvPr/>
        </p:nvSpPr>
        <p:spPr>
          <a:xfrm>
            <a:off x="706689" y="3083975"/>
            <a:ext cx="4227000" cy="26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Stop it</a:t>
            </a:r>
            <a:endParaRPr sz="2500">
              <a:solidFill>
                <a:schemeClr val="lt1"/>
              </a:solidFill>
              <a:latin typeface="Manrope SemiBold"/>
              <a:ea typeface="Manrope SemiBold"/>
              <a:cs typeface="Manrope SemiBold"/>
              <a:sym typeface="Manrope SemiBold"/>
            </a:endParaRPr>
          </a:p>
        </p:txBody>
      </p:sp>
      <p:sp>
        <p:nvSpPr>
          <p:cNvPr id="1162" name="Google Shape;1162;p68"/>
          <p:cNvSpPr txBox="1"/>
          <p:nvPr/>
        </p:nvSpPr>
        <p:spPr>
          <a:xfrm>
            <a:off x="706700" y="3350136"/>
            <a:ext cx="42270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やめろ</a:t>
            </a:r>
            <a:endParaRPr>
              <a:solidFill>
                <a:schemeClr val="lt1"/>
              </a:solidFill>
              <a:latin typeface="Alegreya Sans"/>
              <a:ea typeface="Alegreya Sans"/>
              <a:cs typeface="Alegreya Sans"/>
              <a:sym typeface="Alegreya Sans"/>
            </a:endParaRPr>
          </a:p>
        </p:txBody>
      </p:sp>
      <p:cxnSp>
        <p:nvCxnSpPr>
          <p:cNvPr id="1163" name="Google Shape;1163;p68"/>
          <p:cNvCxnSpPr/>
          <p:nvPr/>
        </p:nvCxnSpPr>
        <p:spPr>
          <a:xfrm>
            <a:off x="705039" y="3689428"/>
            <a:ext cx="4230300" cy="0"/>
          </a:xfrm>
          <a:prstGeom prst="straightConnector1">
            <a:avLst/>
          </a:prstGeom>
          <a:noFill/>
          <a:ln cap="flat" cmpd="sng" w="19050">
            <a:solidFill>
              <a:schemeClr val="lt1"/>
            </a:solidFill>
            <a:prstDash val="solid"/>
            <a:round/>
            <a:headEnd len="med" w="med" type="none"/>
            <a:tailEnd len="med" w="med" type="none"/>
          </a:ln>
        </p:spPr>
      </p:cxnSp>
      <p:pic>
        <p:nvPicPr>
          <p:cNvPr id="1164" name="Google Shape;1164;p68"/>
          <p:cNvPicPr preferRelativeResize="0"/>
          <p:nvPr/>
        </p:nvPicPr>
        <p:blipFill rotWithShape="1">
          <a:blip r:embed="rId5">
            <a:alphaModFix/>
          </a:blip>
          <a:srcRect b="15962" l="24569" r="30472" t="15968"/>
          <a:stretch/>
        </p:blipFill>
        <p:spPr>
          <a:xfrm>
            <a:off x="7015536" y="2710784"/>
            <a:ext cx="1059900" cy="1070400"/>
          </a:xfrm>
          <a:prstGeom prst="ellipse">
            <a:avLst/>
          </a:prstGeom>
          <a:noFill/>
          <a:ln>
            <a:noFill/>
          </a:ln>
        </p:spPr>
      </p:pic>
      <p:sp>
        <p:nvSpPr>
          <p:cNvPr id="1165" name="Google Shape;1165;p68"/>
          <p:cNvSpPr txBox="1"/>
          <p:nvPr/>
        </p:nvSpPr>
        <p:spPr>
          <a:xfrm>
            <a:off x="706689" y="3989121"/>
            <a:ext cx="4227000" cy="26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anrope SemiBold"/>
                <a:ea typeface="Manrope SemiBold"/>
                <a:cs typeface="Manrope SemiBold"/>
                <a:sym typeface="Manrope SemiBold"/>
              </a:rPr>
              <a:t>Shut up</a:t>
            </a:r>
            <a:endParaRPr sz="2500">
              <a:solidFill>
                <a:schemeClr val="lt1"/>
              </a:solidFill>
              <a:latin typeface="Manrope SemiBold"/>
              <a:ea typeface="Manrope SemiBold"/>
              <a:cs typeface="Manrope SemiBold"/>
              <a:sym typeface="Manrope SemiBold"/>
            </a:endParaRPr>
          </a:p>
        </p:txBody>
      </p:sp>
      <p:sp>
        <p:nvSpPr>
          <p:cNvPr id="1166" name="Google Shape;1166;p68"/>
          <p:cNvSpPr txBox="1"/>
          <p:nvPr/>
        </p:nvSpPr>
        <p:spPr>
          <a:xfrm>
            <a:off x="706700" y="4255277"/>
            <a:ext cx="42270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Sans"/>
                <a:ea typeface="Alegreya Sans"/>
                <a:cs typeface="Alegreya Sans"/>
                <a:sym typeface="Alegreya Sans"/>
              </a:rPr>
              <a:t>うるさい</a:t>
            </a:r>
            <a:endParaRPr>
              <a:solidFill>
                <a:schemeClr val="lt1"/>
              </a:solidFill>
              <a:latin typeface="Alegreya Sans"/>
              <a:ea typeface="Alegreya Sans"/>
              <a:cs typeface="Alegreya Sans"/>
              <a:sym typeface="Alegreya Sans"/>
            </a:endParaRPr>
          </a:p>
        </p:txBody>
      </p:sp>
      <p:cxnSp>
        <p:nvCxnSpPr>
          <p:cNvPr id="1167" name="Google Shape;1167;p68"/>
          <p:cNvCxnSpPr/>
          <p:nvPr/>
        </p:nvCxnSpPr>
        <p:spPr>
          <a:xfrm>
            <a:off x="705039" y="4594580"/>
            <a:ext cx="4230300" cy="0"/>
          </a:xfrm>
          <a:prstGeom prst="straightConnector1">
            <a:avLst/>
          </a:prstGeom>
          <a:noFill/>
          <a:ln cap="flat" cmpd="sng" w="19050">
            <a:solidFill>
              <a:schemeClr val="lt1"/>
            </a:solidFill>
            <a:prstDash val="solid"/>
            <a:round/>
            <a:headEnd len="med" w="med" type="none"/>
            <a:tailEnd len="med" w="med" type="none"/>
          </a:ln>
        </p:spPr>
      </p:cxnSp>
      <p:pic>
        <p:nvPicPr>
          <p:cNvPr id="1168" name="Google Shape;1168;p68"/>
          <p:cNvPicPr preferRelativeResize="0"/>
          <p:nvPr/>
        </p:nvPicPr>
        <p:blipFill rotWithShape="1">
          <a:blip r:embed="rId6">
            <a:alphaModFix/>
          </a:blip>
          <a:srcRect b="0" l="11775" r="22178" t="0"/>
          <a:stretch/>
        </p:blipFill>
        <p:spPr>
          <a:xfrm>
            <a:off x="5469849" y="3572879"/>
            <a:ext cx="1059900" cy="1070400"/>
          </a:xfrm>
          <a:prstGeom prst="ellipse">
            <a:avLst/>
          </a:prstGeom>
          <a:noFill/>
          <a:ln>
            <a:noFill/>
          </a:ln>
        </p:spPr>
      </p:pic>
      <p:cxnSp>
        <p:nvCxnSpPr>
          <p:cNvPr id="1169" name="Google Shape;1169;p68"/>
          <p:cNvCxnSpPr>
            <a:stCxn id="1160" idx="2"/>
            <a:endCxn id="1156" idx="7"/>
          </p:cNvCxnSpPr>
          <p:nvPr/>
        </p:nvCxnSpPr>
        <p:spPr>
          <a:xfrm flipH="1">
            <a:off x="6374436" y="1613465"/>
            <a:ext cx="641100" cy="437700"/>
          </a:xfrm>
          <a:prstGeom prst="straightConnector1">
            <a:avLst/>
          </a:prstGeom>
          <a:noFill/>
          <a:ln cap="flat" cmpd="sng" w="19050">
            <a:solidFill>
              <a:schemeClr val="lt1"/>
            </a:solidFill>
            <a:prstDash val="solid"/>
            <a:round/>
            <a:headEnd len="med" w="med" type="none"/>
            <a:tailEnd len="med" w="med" type="none"/>
          </a:ln>
        </p:spPr>
      </p:cxnSp>
      <p:cxnSp>
        <p:nvCxnSpPr>
          <p:cNvPr id="1170" name="Google Shape;1170;p68"/>
          <p:cNvCxnSpPr>
            <a:stCxn id="1164" idx="2"/>
            <a:endCxn id="1156" idx="5"/>
          </p:cNvCxnSpPr>
          <p:nvPr/>
        </p:nvCxnSpPr>
        <p:spPr>
          <a:xfrm rot="10800000">
            <a:off x="6374436" y="2808284"/>
            <a:ext cx="641100" cy="437700"/>
          </a:xfrm>
          <a:prstGeom prst="straightConnector1">
            <a:avLst/>
          </a:prstGeom>
          <a:noFill/>
          <a:ln cap="flat" cmpd="sng" w="19050">
            <a:solidFill>
              <a:schemeClr val="lt1"/>
            </a:solidFill>
            <a:prstDash val="solid"/>
            <a:round/>
            <a:headEnd len="med" w="med" type="none"/>
            <a:tailEnd len="med" w="med" type="none"/>
          </a:ln>
        </p:spPr>
      </p:cxnSp>
      <p:cxnSp>
        <p:nvCxnSpPr>
          <p:cNvPr id="1171" name="Google Shape;1171;p68"/>
          <p:cNvCxnSpPr>
            <a:stCxn id="1164" idx="3"/>
            <a:endCxn id="1168" idx="6"/>
          </p:cNvCxnSpPr>
          <p:nvPr/>
        </p:nvCxnSpPr>
        <p:spPr>
          <a:xfrm flipH="1">
            <a:off x="6529655" y="3624428"/>
            <a:ext cx="641100" cy="483600"/>
          </a:xfrm>
          <a:prstGeom prst="straightConnector1">
            <a:avLst/>
          </a:prstGeom>
          <a:noFill/>
          <a:ln cap="flat" cmpd="sng" w="19050">
            <a:solidFill>
              <a:schemeClr val="lt1"/>
            </a:solidFill>
            <a:prstDash val="solid"/>
            <a:round/>
            <a:headEnd len="med" w="med" type="none"/>
            <a:tailEnd len="med" w="med" type="none"/>
          </a:ln>
        </p:spPr>
      </p:cxnSp>
      <p:cxnSp>
        <p:nvCxnSpPr>
          <p:cNvPr id="1172" name="Google Shape;1172;p68"/>
          <p:cNvCxnSpPr>
            <a:stCxn id="1168" idx="4"/>
          </p:cNvCxnSpPr>
          <p:nvPr/>
        </p:nvCxnSpPr>
        <p:spPr>
          <a:xfrm>
            <a:off x="5999799" y="4643279"/>
            <a:ext cx="693600" cy="514200"/>
          </a:xfrm>
          <a:prstGeom prst="straightConnector1">
            <a:avLst/>
          </a:prstGeom>
          <a:noFill/>
          <a:ln cap="flat" cmpd="sng" w="19050">
            <a:solidFill>
              <a:schemeClr val="lt1"/>
            </a:solidFill>
            <a:prstDash val="solid"/>
            <a:round/>
            <a:headEnd len="med" w="med" type="none"/>
            <a:tailEnd len="med" w="med" type="none"/>
          </a:ln>
        </p:spPr>
      </p:cxnSp>
      <p:cxnSp>
        <p:nvCxnSpPr>
          <p:cNvPr id="1173" name="Google Shape;1173;p68"/>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9"/>
          <p:cNvSpPr txBox="1"/>
          <p:nvPr>
            <p:ph type="title"/>
          </p:nvPr>
        </p:nvSpPr>
        <p:spPr>
          <a:xfrm>
            <a:off x="1019051" y="1325583"/>
            <a:ext cx="3007500" cy="10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software</a:t>
            </a:r>
            <a:endParaRPr/>
          </a:p>
        </p:txBody>
      </p:sp>
      <p:sp>
        <p:nvSpPr>
          <p:cNvPr id="1179" name="Google Shape;1179;p69"/>
          <p:cNvSpPr txBox="1"/>
          <p:nvPr>
            <p:ph idx="1" type="subTitle"/>
          </p:nvPr>
        </p:nvSpPr>
        <p:spPr>
          <a:xfrm>
            <a:off x="1019050" y="2391183"/>
            <a:ext cx="3007500" cy="86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pic>
        <p:nvPicPr>
          <p:cNvPr id="1180" name="Google Shape;1180;p69"/>
          <p:cNvPicPr preferRelativeResize="0"/>
          <p:nvPr/>
        </p:nvPicPr>
        <p:blipFill rotWithShape="1">
          <a:blip r:embed="rId3">
            <a:alphaModFix/>
          </a:blip>
          <a:srcRect b="0" l="3720" r="3720" t="0"/>
          <a:stretch/>
        </p:blipFill>
        <p:spPr>
          <a:xfrm>
            <a:off x="4514774" y="1234435"/>
            <a:ext cx="3471514" cy="2109784"/>
          </a:xfrm>
          <a:prstGeom prst="rect">
            <a:avLst/>
          </a:prstGeom>
          <a:noFill/>
          <a:ln cap="flat" cmpd="sng" w="9525">
            <a:solidFill>
              <a:srgbClr val="FDF9CF"/>
            </a:solidFill>
            <a:prstDash val="solid"/>
            <a:round/>
            <a:headEnd len="sm" w="sm" type="none"/>
            <a:tailEnd len="sm" w="sm" type="none"/>
          </a:ln>
        </p:spPr>
      </p:pic>
      <p:sp>
        <p:nvSpPr>
          <p:cNvPr id="1181" name="Google Shape;1181;p69"/>
          <p:cNvSpPr/>
          <p:nvPr/>
        </p:nvSpPr>
        <p:spPr>
          <a:xfrm>
            <a:off x="4396965" y="1099659"/>
            <a:ext cx="3727985" cy="2944182"/>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70"/>
          <p:cNvSpPr txBox="1"/>
          <p:nvPr>
            <p:ph type="title"/>
          </p:nvPr>
        </p:nvSpPr>
        <p:spPr>
          <a:xfrm flipH="1">
            <a:off x="4257552" y="1841550"/>
            <a:ext cx="339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ablet app</a:t>
            </a:r>
            <a:endParaRPr/>
          </a:p>
        </p:txBody>
      </p:sp>
      <p:sp>
        <p:nvSpPr>
          <p:cNvPr id="1187" name="Google Shape;1187;p70"/>
          <p:cNvSpPr txBox="1"/>
          <p:nvPr>
            <p:ph idx="1" type="subTitle"/>
          </p:nvPr>
        </p:nvSpPr>
        <p:spPr>
          <a:xfrm flipH="1">
            <a:off x="4257552" y="2384710"/>
            <a:ext cx="33999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188" name="Google Shape;1188;p70"/>
          <p:cNvSpPr/>
          <p:nvPr/>
        </p:nvSpPr>
        <p:spPr>
          <a:xfrm>
            <a:off x="1486548" y="862999"/>
            <a:ext cx="2518954" cy="3417504"/>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9" name="Google Shape;1189;p70"/>
          <p:cNvPicPr preferRelativeResize="0"/>
          <p:nvPr/>
        </p:nvPicPr>
        <p:blipFill rotWithShape="1">
          <a:blip r:embed="rId3">
            <a:alphaModFix/>
          </a:blip>
          <a:srcRect b="0" l="2959" r="54829" t="0"/>
          <a:stretch/>
        </p:blipFill>
        <p:spPr>
          <a:xfrm>
            <a:off x="1675455" y="1155160"/>
            <a:ext cx="2141234" cy="2853288"/>
          </a:xfrm>
          <a:prstGeom prst="rect">
            <a:avLst/>
          </a:prstGeom>
          <a:noFill/>
          <a:ln>
            <a:noFill/>
          </a:ln>
        </p:spPr>
      </p:pic>
      <p:sp>
        <p:nvSpPr>
          <p:cNvPr id="1190" name="Google Shape;1190;p70"/>
          <p:cNvSpPr/>
          <p:nvPr/>
        </p:nvSpPr>
        <p:spPr>
          <a:xfrm flipH="1">
            <a:off x="6229802" y="86299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71"/>
          <p:cNvSpPr txBox="1"/>
          <p:nvPr>
            <p:ph type="title"/>
          </p:nvPr>
        </p:nvSpPr>
        <p:spPr>
          <a:xfrm>
            <a:off x="1914208" y="1916321"/>
            <a:ext cx="3007500" cy="43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obile web</a:t>
            </a:r>
            <a:endParaRPr/>
          </a:p>
        </p:txBody>
      </p:sp>
      <p:sp>
        <p:nvSpPr>
          <p:cNvPr id="1196" name="Google Shape;1196;p71"/>
          <p:cNvSpPr txBox="1"/>
          <p:nvPr>
            <p:ph idx="1" type="subTitle"/>
          </p:nvPr>
        </p:nvSpPr>
        <p:spPr>
          <a:xfrm>
            <a:off x="1914208" y="2396638"/>
            <a:ext cx="3007500" cy="86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197" name="Google Shape;1197;p71"/>
          <p:cNvSpPr/>
          <p:nvPr/>
        </p:nvSpPr>
        <p:spPr>
          <a:xfrm>
            <a:off x="5321579" y="685008"/>
            <a:ext cx="1908213" cy="3773484"/>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8" name="Google Shape;1198;p71"/>
          <p:cNvPicPr preferRelativeResize="0"/>
          <p:nvPr/>
        </p:nvPicPr>
        <p:blipFill rotWithShape="1">
          <a:blip r:embed="rId3">
            <a:alphaModFix/>
          </a:blip>
          <a:srcRect b="0" l="810" r="68828" t="6156"/>
          <a:stretch/>
        </p:blipFill>
        <p:spPr>
          <a:xfrm>
            <a:off x="5383670" y="984043"/>
            <a:ext cx="1781126" cy="3096855"/>
          </a:xfrm>
          <a:prstGeom prst="rect">
            <a:avLst/>
          </a:prstGeom>
          <a:noFill/>
          <a:ln>
            <a:noFill/>
          </a:ln>
        </p:spPr>
      </p:pic>
      <p:sp>
        <p:nvSpPr>
          <p:cNvPr id="1199" name="Google Shape;1199;p71"/>
          <p:cNvSpPr/>
          <p:nvPr/>
        </p:nvSpPr>
        <p:spPr>
          <a:xfrm>
            <a:off x="4103675" y="6850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1"/>
          <p:cNvSpPr/>
          <p:nvPr/>
        </p:nvSpPr>
        <p:spPr>
          <a:xfrm>
            <a:off x="980988" y="275868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72"/>
          <p:cNvSpPr txBox="1"/>
          <p:nvPr>
            <p:ph type="ctrTitle"/>
          </p:nvPr>
        </p:nvSpPr>
        <p:spPr>
          <a:xfrm>
            <a:off x="2429925" y="535000"/>
            <a:ext cx="4284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hanks!</a:t>
            </a:r>
            <a:endParaRPr/>
          </a:p>
        </p:txBody>
      </p:sp>
      <p:sp>
        <p:nvSpPr>
          <p:cNvPr id="1206" name="Google Shape;1206;p72"/>
          <p:cNvSpPr txBox="1"/>
          <p:nvPr>
            <p:ph idx="1" type="subTitle"/>
          </p:nvPr>
        </p:nvSpPr>
        <p:spPr>
          <a:xfrm>
            <a:off x="2424975" y="1690555"/>
            <a:ext cx="42939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yourwebsite.com</a:t>
            </a:r>
            <a:endParaRPr/>
          </a:p>
        </p:txBody>
      </p:sp>
      <p:sp>
        <p:nvSpPr>
          <p:cNvPr id="1207" name="Google Shape;1207;p72"/>
          <p:cNvSpPr txBox="1"/>
          <p:nvPr/>
        </p:nvSpPr>
        <p:spPr>
          <a:xfrm>
            <a:off x="3071925" y="4392819"/>
            <a:ext cx="3000000" cy="2157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Alegreya Sans"/>
                <a:ea typeface="Alegreya Sans"/>
                <a:cs typeface="Alegreya Sans"/>
                <a:sym typeface="Alegreya Sans"/>
              </a:rPr>
              <a:t>Please keep this slide for attribution</a:t>
            </a:r>
            <a:endParaRPr sz="1000">
              <a:solidFill>
                <a:schemeClr val="lt1"/>
              </a:solidFill>
              <a:latin typeface="Alegreya Sans"/>
              <a:ea typeface="Alegreya Sans"/>
              <a:cs typeface="Alegreya Sans"/>
              <a:sym typeface="Alegreya Sans"/>
            </a:endParaRPr>
          </a:p>
        </p:txBody>
      </p:sp>
      <p:sp>
        <p:nvSpPr>
          <p:cNvPr id="1208" name="Google Shape;1208;p72"/>
          <p:cNvSpPr/>
          <p:nvPr/>
        </p:nvSpPr>
        <p:spPr>
          <a:xfrm>
            <a:off x="4657845" y="2846109"/>
            <a:ext cx="615600" cy="615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09" name="Google Shape;1209;p72"/>
          <p:cNvGrpSpPr/>
          <p:nvPr/>
        </p:nvGrpSpPr>
        <p:grpSpPr>
          <a:xfrm>
            <a:off x="4826226" y="3014490"/>
            <a:ext cx="278839" cy="278839"/>
            <a:chOff x="1379798" y="1723250"/>
            <a:chExt cx="397887" cy="397887"/>
          </a:xfrm>
        </p:grpSpPr>
        <p:sp>
          <p:nvSpPr>
            <p:cNvPr id="1210" name="Google Shape;1210;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2"/>
          <p:cNvSpPr/>
          <p:nvPr/>
        </p:nvSpPr>
        <p:spPr>
          <a:xfrm>
            <a:off x="5575780" y="2846109"/>
            <a:ext cx="615600" cy="615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15" name="Google Shape;1215;p72"/>
          <p:cNvGrpSpPr/>
          <p:nvPr/>
        </p:nvGrpSpPr>
        <p:grpSpPr>
          <a:xfrm>
            <a:off x="5744168" y="3014490"/>
            <a:ext cx="278824" cy="278839"/>
            <a:chOff x="864491" y="1723250"/>
            <a:chExt cx="397866" cy="397887"/>
          </a:xfrm>
        </p:grpSpPr>
        <p:sp>
          <p:nvSpPr>
            <p:cNvPr id="1216" name="Google Shape;1216;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72"/>
          <p:cNvSpPr/>
          <p:nvPr/>
        </p:nvSpPr>
        <p:spPr>
          <a:xfrm>
            <a:off x="3739910" y="2846109"/>
            <a:ext cx="615600" cy="615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0" name="Google Shape;1220;p72"/>
          <p:cNvSpPr/>
          <p:nvPr/>
        </p:nvSpPr>
        <p:spPr>
          <a:xfrm>
            <a:off x="3907881" y="3039864"/>
            <a:ext cx="279659" cy="22809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2"/>
          <p:cNvSpPr/>
          <p:nvPr/>
        </p:nvSpPr>
        <p:spPr>
          <a:xfrm>
            <a:off x="2821975" y="2846109"/>
            <a:ext cx="615600" cy="615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22" name="Google Shape;1222;p72"/>
          <p:cNvGrpSpPr/>
          <p:nvPr/>
        </p:nvGrpSpPr>
        <p:grpSpPr>
          <a:xfrm>
            <a:off x="2989998" y="3014133"/>
            <a:ext cx="279553" cy="279553"/>
            <a:chOff x="1190625" y="238125"/>
            <a:chExt cx="5235075" cy="5235075"/>
          </a:xfrm>
        </p:grpSpPr>
        <p:sp>
          <p:nvSpPr>
            <p:cNvPr id="1223" name="Google Shape;1223;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72"/>
          <p:cNvSpPr/>
          <p:nvPr/>
        </p:nvSpPr>
        <p:spPr>
          <a:xfrm flipH="1">
            <a:off x="7429164" y="240374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6" name="Google Shape;1226;p72"/>
          <p:cNvCxnSpPr/>
          <p:nvPr/>
        </p:nvCxnSpPr>
        <p:spPr>
          <a:xfrm>
            <a:off x="1196550" y="1594725"/>
            <a:ext cx="6750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
        <p:nvSpPr>
          <p:cNvPr id="1232" name="Google Shape;1232;p73"/>
          <p:cNvSpPr txBox="1"/>
          <p:nvPr>
            <p:ph idx="1" type="subTitle"/>
          </p:nvPr>
        </p:nvSpPr>
        <p:spPr>
          <a:xfrm>
            <a:off x="720000" y="1212525"/>
            <a:ext cx="52986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the one of this template</a:t>
            </a:r>
            <a:endParaRPr sz="1200"/>
          </a:p>
          <a:p>
            <a:pPr indent="0" lvl="0" marL="0" rtl="0" algn="l">
              <a:spcBef>
                <a:spcPts val="0"/>
              </a:spcBef>
              <a:spcAft>
                <a:spcPts val="0"/>
              </a:spcAft>
              <a:buNone/>
            </a:pPr>
            <a:r>
              <a:rPr lang="en" sz="1800">
                <a:latin typeface="Manrope SemiBold"/>
                <a:ea typeface="Manrope SemiBold"/>
                <a:cs typeface="Manrope SemiBold"/>
                <a:sym typeface="Manrope SemiBold"/>
              </a:rPr>
              <a:t>Photos:</a:t>
            </a:r>
            <a:endParaRPr sz="1800">
              <a:latin typeface="Manrope SemiBold"/>
              <a:ea typeface="Manrope SemiBold"/>
              <a:cs typeface="Manrope SemiBold"/>
              <a:sym typeface="Manrope SemiBold"/>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3"/>
              </a:rPr>
              <a:t>Close up on pupils doing </a:t>
            </a:r>
            <a:r>
              <a:rPr lang="en" sz="1200">
                <a:solidFill>
                  <a:schemeClr val="hlink"/>
                </a:solidFill>
                <a:uFill>
                  <a:noFill/>
                </a:uFill>
                <a:latin typeface="Alegreya Sans Medium"/>
                <a:ea typeface="Alegreya Sans Medium"/>
                <a:cs typeface="Alegreya Sans Medium"/>
                <a:sym typeface="Alegreya Sans Medium"/>
                <a:hlinkClick r:id="rId4"/>
              </a:rPr>
              <a:t>Japanese</a:t>
            </a:r>
            <a:r>
              <a:rPr lang="en" sz="1200">
                <a:solidFill>
                  <a:schemeClr val="hlink"/>
                </a:solidFill>
                <a:uFill>
                  <a:noFill/>
                </a:uFill>
                <a:latin typeface="Alegreya Sans Medium"/>
                <a:ea typeface="Alegreya Sans Medium"/>
                <a:cs typeface="Alegreya Sans Medium"/>
                <a:sym typeface="Alegreya Sans Medium"/>
                <a:hlinkClick r:id="rId5"/>
              </a:rPr>
              <a:t> calligraphy, called shodo I </a:t>
            </a:r>
            <a:endParaRPr sz="1800">
              <a:latin typeface="Manrope SemiBold"/>
              <a:ea typeface="Manrope SemiBold"/>
              <a:cs typeface="Manrope SemiBold"/>
              <a:sym typeface="Manrope SemiBold"/>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6"/>
              </a:rPr>
              <a:t>Close up on pupils doing Japanese calligraphy, called shodo II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7"/>
              </a:rPr>
              <a:t>Close up on pupils doing Japanese calligraphy, called shodo III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8"/>
              </a:rPr>
              <a:t>Close up on pupils doing Japanese calligraphy, called shodo IV</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9"/>
              </a:rPr>
              <a:t>Close up on pupils doing Japanese calligraphy, called shodo V</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0"/>
              </a:rPr>
              <a:t>Close up on person doing Japanese calligraphy, called shodo 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1"/>
              </a:rPr>
              <a:t>Close up on teacher doing Japanese calligraphy, called shodo II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2"/>
              </a:rPr>
              <a:t>Close up on teacher doing Japanese calligraphy, called shodo III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3"/>
              </a:rPr>
              <a:t>Close up on teacher doing Japanese calligraphy, called shodo IV</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4"/>
              </a:rPr>
              <a:t>Man holding a paper with Japanese handwriting 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5"/>
              </a:rPr>
              <a:t>Man holding a paper with Japanese handwriting II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6"/>
              </a:rPr>
              <a:t>Man practicing Japanese handwriting</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7"/>
              </a:rPr>
              <a:t>Japanese man relaxing by handwriting on a paper</a:t>
            </a:r>
            <a:r>
              <a:rPr lang="en" sz="1200">
                <a:latin typeface="Alegreya Sans Medium"/>
                <a:ea typeface="Alegreya Sans Medium"/>
                <a:cs typeface="Alegreya Sans Medium"/>
                <a:sym typeface="Alegreya Sans Medium"/>
              </a:rPr>
              <a:t> 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8"/>
              </a:rPr>
              <a:t>Japanese man relaxing by handwriting on a paper II</a:t>
            </a:r>
            <a:endParaRPr sz="1200">
              <a:latin typeface="Alegreya Sans Medium"/>
              <a:ea typeface="Alegreya Sans Medium"/>
              <a:cs typeface="Alegreya Sans Medium"/>
              <a:sym typeface="Alegreya Sans Medium"/>
            </a:endParaRPr>
          </a:p>
          <a:p>
            <a:pPr indent="-304800" lvl="0" marL="457200" rtl="0" algn="l">
              <a:spcBef>
                <a:spcPts val="0"/>
              </a:spcBef>
              <a:spcAft>
                <a:spcPts val="0"/>
              </a:spcAft>
              <a:buClr>
                <a:schemeClr val="dk1"/>
              </a:buClr>
              <a:buSzPts val="1200"/>
              <a:buFont typeface="Alegreya Sans Medium"/>
              <a:buChar char="●"/>
            </a:pPr>
            <a:r>
              <a:rPr lang="en" sz="1200">
                <a:solidFill>
                  <a:schemeClr val="hlink"/>
                </a:solidFill>
                <a:uFill>
                  <a:noFill/>
                </a:uFill>
                <a:latin typeface="Alegreya Sans Medium"/>
                <a:ea typeface="Alegreya Sans Medium"/>
                <a:cs typeface="Alegreya Sans Medium"/>
                <a:sym typeface="Alegreya Sans Medium"/>
                <a:hlinkClick r:id="rId19"/>
              </a:rPr>
              <a:t>Man holding a paper with Japanese handwriting III</a:t>
            </a:r>
            <a:endParaRPr sz="1200">
              <a:latin typeface="Alegreya Sans Medium"/>
              <a:ea typeface="Alegreya Sans Medium"/>
              <a:cs typeface="Alegreya Sans Medium"/>
              <a:sym typeface="Alegreya Sans Medium"/>
            </a:endParaRPr>
          </a:p>
        </p:txBody>
      </p:sp>
      <p:sp>
        <p:nvSpPr>
          <p:cNvPr id="1233" name="Google Shape;1233;p73"/>
          <p:cNvSpPr/>
          <p:nvPr/>
        </p:nvSpPr>
        <p:spPr>
          <a:xfrm>
            <a:off x="7419425"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544100" y="2796413"/>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73"/>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
        <p:nvSpPr>
          <p:cNvPr id="1236" name="Google Shape;1236;p73"/>
          <p:cNvSpPr/>
          <p:nvPr/>
        </p:nvSpPr>
        <p:spPr>
          <a:xfrm>
            <a:off x="5733313" y="1753176"/>
            <a:ext cx="498300" cy="4734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73"/>
          <p:cNvGrpSpPr/>
          <p:nvPr/>
        </p:nvGrpSpPr>
        <p:grpSpPr>
          <a:xfrm>
            <a:off x="5790742" y="2764347"/>
            <a:ext cx="383442" cy="851899"/>
            <a:chOff x="5823475" y="2433551"/>
            <a:chExt cx="498300" cy="1191300"/>
          </a:xfrm>
        </p:grpSpPr>
        <p:sp>
          <p:nvSpPr>
            <p:cNvPr id="1238" name="Google Shape;1238;p73"/>
            <p:cNvSpPr/>
            <p:nvPr/>
          </p:nvSpPr>
          <p:spPr>
            <a:xfrm>
              <a:off x="5823475" y="2433551"/>
              <a:ext cx="498300" cy="4734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5823475" y="2796426"/>
              <a:ext cx="498300" cy="4734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5823475" y="3151451"/>
              <a:ext cx="498300" cy="4734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73"/>
          <p:cNvSpPr/>
          <p:nvPr/>
        </p:nvSpPr>
        <p:spPr>
          <a:xfrm>
            <a:off x="6842244" y="1737425"/>
            <a:ext cx="437400" cy="504900"/>
          </a:xfrm>
          <a:prstGeom prst="star6">
            <a:avLst>
              <a:gd fmla="val 28868"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73"/>
          <p:cNvGrpSpPr/>
          <p:nvPr/>
        </p:nvGrpSpPr>
        <p:grpSpPr>
          <a:xfrm>
            <a:off x="6938544" y="2773997"/>
            <a:ext cx="244800" cy="832623"/>
            <a:chOff x="6750100" y="3768650"/>
            <a:chExt cx="244800" cy="832623"/>
          </a:xfrm>
        </p:grpSpPr>
        <p:sp>
          <p:nvSpPr>
            <p:cNvPr id="1243" name="Google Shape;1243;p73"/>
            <p:cNvSpPr/>
            <p:nvPr/>
          </p:nvSpPr>
          <p:spPr>
            <a:xfrm>
              <a:off x="6750100" y="3768650"/>
              <a:ext cx="244800" cy="282600"/>
            </a:xfrm>
            <a:prstGeom prst="star6">
              <a:avLst>
                <a:gd fmla="val 28868"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6750100" y="4043661"/>
              <a:ext cx="244800" cy="282600"/>
            </a:xfrm>
            <a:prstGeom prst="star6">
              <a:avLst>
                <a:gd fmla="val 28868"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6750100" y="4318673"/>
              <a:ext cx="244800" cy="282600"/>
            </a:xfrm>
            <a:prstGeom prst="star6">
              <a:avLst>
                <a:gd fmla="val 28868"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3"/>
          <p:cNvSpPr/>
          <p:nvPr/>
        </p:nvSpPr>
        <p:spPr>
          <a:xfrm>
            <a:off x="7890275" y="1737425"/>
            <a:ext cx="437400" cy="504900"/>
          </a:xfrm>
          <a:prstGeom prst="star6">
            <a:avLst>
              <a:gd fmla="val 7952"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3"/>
          <p:cNvGrpSpPr/>
          <p:nvPr/>
        </p:nvGrpSpPr>
        <p:grpSpPr>
          <a:xfrm>
            <a:off x="7979721" y="2773973"/>
            <a:ext cx="258509" cy="832645"/>
            <a:chOff x="7606350" y="3805470"/>
            <a:chExt cx="244800" cy="788489"/>
          </a:xfrm>
        </p:grpSpPr>
        <p:sp>
          <p:nvSpPr>
            <p:cNvPr id="1248" name="Google Shape;1248;p73"/>
            <p:cNvSpPr/>
            <p:nvPr/>
          </p:nvSpPr>
          <p:spPr>
            <a:xfrm>
              <a:off x="7606350" y="3805470"/>
              <a:ext cx="244800" cy="282600"/>
            </a:xfrm>
            <a:prstGeom prst="star6">
              <a:avLst>
                <a:gd fmla="val 7952"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3"/>
            <p:cNvSpPr/>
            <p:nvPr/>
          </p:nvSpPr>
          <p:spPr>
            <a:xfrm>
              <a:off x="7606350" y="4058415"/>
              <a:ext cx="244800" cy="282600"/>
            </a:xfrm>
            <a:prstGeom prst="star6">
              <a:avLst>
                <a:gd fmla="val 7952"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3"/>
            <p:cNvSpPr/>
            <p:nvPr/>
          </p:nvSpPr>
          <p:spPr>
            <a:xfrm>
              <a:off x="7606350" y="4311360"/>
              <a:ext cx="244800" cy="282600"/>
            </a:xfrm>
            <a:prstGeom prst="star6">
              <a:avLst>
                <a:gd fmla="val 7952"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73"/>
          <p:cNvSpPr/>
          <p:nvPr/>
        </p:nvSpPr>
        <p:spPr>
          <a:xfrm>
            <a:off x="6318228" y="4103588"/>
            <a:ext cx="437400" cy="504900"/>
          </a:xfrm>
          <a:prstGeom prst="star6">
            <a:avLst>
              <a:gd fmla="val 14617"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3"/>
          <p:cNvSpPr/>
          <p:nvPr/>
        </p:nvSpPr>
        <p:spPr>
          <a:xfrm>
            <a:off x="7366259" y="4103588"/>
            <a:ext cx="437400" cy="504900"/>
          </a:xfrm>
          <a:prstGeom prst="star6">
            <a:avLst>
              <a:gd fmla="val 36804" name="adj"/>
              <a:gd fmla="val 115470"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1258" name="Google Shape;1258;p74"/>
          <p:cNvSpPr txBox="1"/>
          <p:nvPr>
            <p:ph idx="1" type="subTitle"/>
          </p:nvPr>
        </p:nvSpPr>
        <p:spPr>
          <a:xfrm>
            <a:off x="720000" y="1212525"/>
            <a:ext cx="37497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Did you like the resources on this template? Get them for free at our other websites:</a:t>
            </a:r>
            <a:endParaRPr sz="1200">
              <a:solidFill>
                <a:schemeClr val="lt1"/>
              </a:solidFill>
            </a:endParaRPr>
          </a:p>
          <a:p>
            <a:pPr indent="0" lvl="0" marL="0" rtl="0" algn="l">
              <a:spcBef>
                <a:spcPts val="0"/>
              </a:spcBef>
              <a:spcAft>
                <a:spcPts val="0"/>
              </a:spcAft>
              <a:buNone/>
            </a:pPr>
            <a:r>
              <a:rPr lang="en" sz="1800">
                <a:solidFill>
                  <a:schemeClr val="lt1"/>
                </a:solidFill>
                <a:latin typeface="Manrope SemiBold"/>
                <a:ea typeface="Manrope SemiBold"/>
                <a:cs typeface="Manrope SemiBold"/>
                <a:sym typeface="Manrope SemiBold"/>
              </a:rPr>
              <a:t>P</a:t>
            </a:r>
            <a:r>
              <a:rPr lang="en" sz="1800">
                <a:solidFill>
                  <a:schemeClr val="lt1"/>
                </a:solidFill>
                <a:latin typeface="Manrope SemiBold"/>
                <a:ea typeface="Manrope SemiBold"/>
                <a:cs typeface="Manrope SemiBold"/>
                <a:sym typeface="Manrope SemiBold"/>
              </a:rPr>
              <a:t>hotos</a:t>
            </a:r>
            <a:endParaRPr sz="1800">
              <a:solidFill>
                <a:schemeClr val="lt1"/>
              </a:solidFill>
              <a:latin typeface="Manrope SemiBold"/>
              <a:ea typeface="Manrope SemiBold"/>
              <a:cs typeface="Manrope SemiBold"/>
              <a:sym typeface="Manrope SemiBold"/>
            </a:endParaRPr>
          </a:p>
          <a:p>
            <a:pPr indent="-304800" lvl="0" marL="457200" rtl="0" algn="l">
              <a:spcBef>
                <a:spcPts val="1000"/>
              </a:spcBef>
              <a:spcAft>
                <a:spcPts val="0"/>
              </a:spcAft>
              <a:buClr>
                <a:schemeClr val="lt1"/>
              </a:buClr>
              <a:buSzPts val="1200"/>
              <a:buChar char="●"/>
            </a:pPr>
            <a:r>
              <a:rPr lang="en" sz="1200">
                <a:solidFill>
                  <a:schemeClr val="lt1"/>
                </a:solidFill>
                <a:uFill>
                  <a:noFill/>
                </a:uFill>
                <a:hlinkClick r:id="rId3">
                  <a:extLst>
                    <a:ext uri="{A12FA001-AC4F-418D-AE19-62706E023703}">
                      <ahyp:hlinkClr val="tx"/>
                    </a:ext>
                  </a:extLst>
                </a:hlinkClick>
              </a:rPr>
              <a:t>Asian woman practicing </a:t>
            </a:r>
            <a:r>
              <a:rPr lang="en" sz="1200">
                <a:uFill>
                  <a:noFill/>
                </a:uFill>
                <a:hlinkClick r:id="rId4"/>
              </a:rPr>
              <a:t>Japanese</a:t>
            </a:r>
            <a:r>
              <a:rPr lang="en" sz="1200">
                <a:solidFill>
                  <a:schemeClr val="lt1"/>
                </a:solidFill>
                <a:uFill>
                  <a:noFill/>
                </a:uFill>
                <a:hlinkClick r:id="rId5">
                  <a:extLst>
                    <a:ext uri="{A12FA001-AC4F-418D-AE19-62706E023703}">
                      <ahyp:hlinkClr val="tx"/>
                    </a:ext>
                  </a:extLst>
                </a:hlinkClick>
              </a:rPr>
              <a:t> handwriting indoors</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6">
                  <a:extLst>
                    <a:ext uri="{A12FA001-AC4F-418D-AE19-62706E023703}">
                      <ahyp:hlinkClr val="tx"/>
                    </a:ext>
                  </a:extLst>
                </a:hlinkClick>
              </a:rPr>
              <a:t>Japanese handwriting on paper and tools arrangement</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7">
                  <a:extLst>
                    <a:ext uri="{A12FA001-AC4F-418D-AE19-62706E023703}">
                      <ahyp:hlinkClr val="tx"/>
                    </a:ext>
                  </a:extLst>
                </a:hlinkClick>
              </a:rPr>
              <a:t>Close up on teacher doing </a:t>
            </a:r>
            <a:r>
              <a:rPr lang="en" sz="1200">
                <a:uFill>
                  <a:noFill/>
                </a:uFill>
                <a:hlinkClick r:id="rId8"/>
              </a:rPr>
              <a:t>Japanese</a:t>
            </a:r>
            <a:r>
              <a:rPr lang="en" sz="1200">
                <a:solidFill>
                  <a:schemeClr val="lt1"/>
                </a:solidFill>
                <a:uFill>
                  <a:noFill/>
                </a:uFill>
                <a:hlinkClick r:id="rId9">
                  <a:extLst>
                    <a:ext uri="{A12FA001-AC4F-418D-AE19-62706E023703}">
                      <ahyp:hlinkClr val="tx"/>
                    </a:ext>
                  </a:extLst>
                </a:hlinkClick>
              </a:rPr>
              <a:t> calligraphy, called shodo</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10">
                  <a:extLst>
                    <a:ext uri="{A12FA001-AC4F-418D-AE19-62706E023703}">
                      <ahyp:hlinkClr val="tx"/>
                    </a:ext>
                  </a:extLst>
                </a:hlinkClick>
              </a:rPr>
              <a:t>Japanese man relaxing by handwriting on a pape</a:t>
            </a:r>
            <a:r>
              <a:rPr lang="en" sz="1200">
                <a:solidFill>
                  <a:schemeClr val="lt1"/>
                </a:solidFill>
              </a:rPr>
              <a:t>r</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11">
                  <a:extLst>
                    <a:ext uri="{A12FA001-AC4F-418D-AE19-62706E023703}">
                      <ahyp:hlinkClr val="tx"/>
                    </a:ext>
                  </a:extLst>
                </a:hlinkClick>
              </a:rPr>
              <a:t>Close up on pupils doing </a:t>
            </a:r>
            <a:r>
              <a:rPr lang="en" sz="1200">
                <a:uFill>
                  <a:noFill/>
                </a:uFill>
                <a:hlinkClick r:id="rId12"/>
              </a:rPr>
              <a:t>Japanese</a:t>
            </a:r>
            <a:r>
              <a:rPr lang="en" sz="1200">
                <a:solidFill>
                  <a:schemeClr val="lt1"/>
                </a:solidFill>
                <a:uFill>
                  <a:noFill/>
                </a:uFill>
                <a:hlinkClick r:id="rId13">
                  <a:extLst>
                    <a:ext uri="{A12FA001-AC4F-418D-AE19-62706E023703}">
                      <ahyp:hlinkClr val="tx"/>
                    </a:ext>
                  </a:extLst>
                </a:hlinkClick>
              </a:rPr>
              <a:t> calligraphy, called shodo</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14">
                  <a:extLst>
                    <a:ext uri="{A12FA001-AC4F-418D-AE19-62706E023703}">
                      <ahyp:hlinkClr val="tx"/>
                    </a:ext>
                  </a:extLst>
                </a:hlinkClick>
              </a:rPr>
              <a:t>Man practicing </a:t>
            </a:r>
            <a:r>
              <a:rPr lang="en" sz="1200">
                <a:uFill>
                  <a:noFill/>
                </a:uFill>
                <a:hlinkClick r:id="rId15"/>
              </a:rPr>
              <a:t>Japanese</a:t>
            </a:r>
            <a:r>
              <a:rPr lang="en" sz="1200">
                <a:solidFill>
                  <a:schemeClr val="lt1"/>
                </a:solidFill>
                <a:uFill>
                  <a:noFill/>
                </a:uFill>
                <a:hlinkClick r:id="rId16">
                  <a:extLst>
                    <a:ext uri="{A12FA001-AC4F-418D-AE19-62706E023703}">
                      <ahyp:hlinkClr val="tx"/>
                    </a:ext>
                  </a:extLst>
                </a:hlinkClick>
              </a:rPr>
              <a:t> handwriting with an assortment of tools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17">
                  <a:extLst>
                    <a:ext uri="{A12FA001-AC4F-418D-AE19-62706E023703}">
                      <ahyp:hlinkClr val="tx"/>
                    </a:ext>
                  </a:extLst>
                </a:hlinkClick>
              </a:rPr>
              <a:t>Man practicing </a:t>
            </a:r>
            <a:r>
              <a:rPr lang="en" sz="1200">
                <a:uFill>
                  <a:noFill/>
                </a:uFill>
                <a:hlinkClick r:id="rId18"/>
              </a:rPr>
              <a:t>Japanese</a:t>
            </a:r>
            <a:r>
              <a:rPr lang="en" sz="1200">
                <a:solidFill>
                  <a:schemeClr val="lt1"/>
                </a:solidFill>
                <a:uFill>
                  <a:noFill/>
                </a:uFill>
                <a:hlinkClick r:id="rId19">
                  <a:extLst>
                    <a:ext uri="{A12FA001-AC4F-418D-AE19-62706E023703}">
                      <ahyp:hlinkClr val="tx"/>
                    </a:ext>
                  </a:extLst>
                </a:hlinkClick>
              </a:rPr>
              <a:t> handwriting</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20">
                  <a:extLst>
                    <a:ext uri="{A12FA001-AC4F-418D-AE19-62706E023703}">
                      <ahyp:hlinkClr val="tx"/>
                    </a:ext>
                  </a:extLst>
                </a:hlinkClick>
              </a:rPr>
              <a:t>Man practicing </a:t>
            </a:r>
            <a:r>
              <a:rPr lang="en" sz="1200">
                <a:uFill>
                  <a:noFill/>
                </a:uFill>
                <a:hlinkClick r:id="rId21"/>
              </a:rPr>
              <a:t>Japanese</a:t>
            </a:r>
            <a:r>
              <a:rPr lang="en" sz="1200">
                <a:solidFill>
                  <a:schemeClr val="lt1"/>
                </a:solidFill>
                <a:uFill>
                  <a:noFill/>
                </a:uFill>
                <a:hlinkClick r:id="rId22">
                  <a:extLst>
                    <a:ext uri="{A12FA001-AC4F-418D-AE19-62706E023703}">
                      <ahyp:hlinkClr val="tx"/>
                    </a:ext>
                  </a:extLst>
                </a:hlinkClick>
              </a:rPr>
              <a:t> handwriting with a brush</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23">
                  <a:extLst>
                    <a:ext uri="{A12FA001-AC4F-418D-AE19-62706E023703}">
                      <ahyp:hlinkClr val="tx"/>
                    </a:ext>
                  </a:extLst>
                </a:hlinkClick>
              </a:rPr>
              <a:t>Man practicing </a:t>
            </a:r>
            <a:r>
              <a:rPr lang="en" sz="1200">
                <a:uFill>
                  <a:noFill/>
                </a:uFill>
                <a:hlinkClick r:id="rId24"/>
              </a:rPr>
              <a:t>Japanese</a:t>
            </a:r>
            <a:r>
              <a:rPr lang="en" sz="1200">
                <a:solidFill>
                  <a:schemeClr val="lt1"/>
                </a:solidFill>
                <a:uFill>
                  <a:noFill/>
                </a:uFill>
                <a:hlinkClick r:id="rId25">
                  <a:extLst>
                    <a:ext uri="{A12FA001-AC4F-418D-AE19-62706E023703}">
                      <ahyp:hlinkClr val="tx"/>
                    </a:ext>
                  </a:extLst>
                </a:hlinkClick>
              </a:rPr>
              <a:t> handwriting</a:t>
            </a:r>
            <a:endParaRPr sz="1200">
              <a:solidFill>
                <a:schemeClr val="lt1"/>
              </a:solidFill>
            </a:endParaRPr>
          </a:p>
        </p:txBody>
      </p:sp>
      <p:cxnSp>
        <p:nvCxnSpPr>
          <p:cNvPr id="1259" name="Google Shape;1259;p74"/>
          <p:cNvCxnSpPr/>
          <p:nvPr/>
        </p:nvCxnSpPr>
        <p:spPr>
          <a:xfrm>
            <a:off x="1196550" y="985125"/>
            <a:ext cx="6750900" cy="0"/>
          </a:xfrm>
          <a:prstGeom prst="straightConnector1">
            <a:avLst/>
          </a:prstGeom>
          <a:noFill/>
          <a:ln cap="flat" cmpd="sng" w="9525">
            <a:solidFill>
              <a:schemeClr val="lt1"/>
            </a:solidFill>
            <a:prstDash val="solid"/>
            <a:round/>
            <a:headEnd len="med" w="med" type="none"/>
            <a:tailEnd len="med" w="med" type="none"/>
          </a:ln>
        </p:spPr>
      </p:cxnSp>
      <p:sp>
        <p:nvSpPr>
          <p:cNvPr id="1260" name="Google Shape;1260;p74"/>
          <p:cNvSpPr txBox="1"/>
          <p:nvPr>
            <p:ph idx="2" type="subTitle"/>
          </p:nvPr>
        </p:nvSpPr>
        <p:spPr>
          <a:xfrm>
            <a:off x="4674300" y="1212525"/>
            <a:ext cx="3749700" cy="339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a:solidFill>
                  <a:schemeClr val="lt1"/>
                </a:solidFill>
                <a:uFill>
                  <a:noFill/>
                </a:uFill>
                <a:hlinkClick r:id="rId26">
                  <a:extLst>
                    <a:ext uri="{A12FA001-AC4F-418D-AE19-62706E023703}">
                      <ahyp:hlinkClr val="tx"/>
                    </a:ext>
                  </a:extLst>
                </a:hlinkClick>
              </a:rPr>
              <a:t>Man practicing </a:t>
            </a:r>
            <a:r>
              <a:rPr lang="en">
                <a:uFill>
                  <a:noFill/>
                </a:uFill>
                <a:hlinkClick r:id="rId27"/>
              </a:rPr>
              <a:t>Japanese</a:t>
            </a:r>
            <a:r>
              <a:rPr lang="en">
                <a:solidFill>
                  <a:schemeClr val="lt1"/>
                </a:solidFill>
                <a:uFill>
                  <a:noFill/>
                </a:uFill>
                <a:hlinkClick r:id="rId28">
                  <a:extLst>
                    <a:ext uri="{A12FA001-AC4F-418D-AE19-62706E023703}">
                      <ahyp:hlinkClr val="tx"/>
                    </a:ext>
                  </a:extLst>
                </a:hlinkClick>
              </a:rPr>
              <a:t> handwriting with an assortment of tools</a:t>
            </a:r>
            <a:r>
              <a:rPr lang="en">
                <a:solidFill>
                  <a:schemeClr val="lt1"/>
                </a:solidFill>
              </a:rPr>
              <a:t> I</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29">
                  <a:extLst>
                    <a:ext uri="{A12FA001-AC4F-418D-AE19-62706E023703}">
                      <ahyp:hlinkClr val="tx"/>
                    </a:ext>
                  </a:extLst>
                </a:hlinkClick>
              </a:rPr>
              <a:t>Man practicing </a:t>
            </a:r>
            <a:r>
              <a:rPr lang="en">
                <a:uFill>
                  <a:noFill/>
                </a:uFill>
                <a:hlinkClick r:id="rId30"/>
              </a:rPr>
              <a:t>Japanese</a:t>
            </a:r>
            <a:r>
              <a:rPr lang="en">
                <a:solidFill>
                  <a:schemeClr val="lt1"/>
                </a:solidFill>
                <a:uFill>
                  <a:noFill/>
                </a:uFill>
                <a:hlinkClick r:id="rId31">
                  <a:extLst>
                    <a:ext uri="{A12FA001-AC4F-418D-AE19-62706E023703}">
                      <ahyp:hlinkClr val="tx"/>
                    </a:ext>
                  </a:extLst>
                </a:hlinkClick>
              </a:rPr>
              <a:t> handwriting with an assortment of tools II</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32">
                  <a:extLst>
                    <a:ext uri="{A12FA001-AC4F-418D-AE19-62706E023703}">
                      <ahyp:hlinkClr val="tx"/>
                    </a:ext>
                  </a:extLst>
                </a:hlinkClick>
              </a:rPr>
              <a:t>High angle woman painting </a:t>
            </a:r>
            <a:r>
              <a:rPr lang="en">
                <a:uFill>
                  <a:noFill/>
                </a:uFill>
                <a:hlinkClick r:id="rId33"/>
              </a:rPr>
              <a:t>Japanese</a:t>
            </a:r>
            <a:r>
              <a:rPr lang="en">
                <a:solidFill>
                  <a:schemeClr val="lt1"/>
                </a:solidFill>
                <a:uFill>
                  <a:noFill/>
                </a:uFill>
                <a:hlinkClick r:id="rId34">
                  <a:extLst>
                    <a:ext uri="{A12FA001-AC4F-418D-AE19-62706E023703}">
                      <ahyp:hlinkClr val="tx"/>
                    </a:ext>
                  </a:extLst>
                </a:hlinkClick>
              </a:rPr>
              <a:t> symbol </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35">
                  <a:extLst>
                    <a:ext uri="{A12FA001-AC4F-418D-AE19-62706E023703}">
                      <ahyp:hlinkClr val="tx"/>
                    </a:ext>
                  </a:extLst>
                </a:hlinkClick>
              </a:rPr>
              <a:t>Woman practicing </a:t>
            </a:r>
            <a:r>
              <a:rPr lang="en">
                <a:uFill>
                  <a:noFill/>
                </a:uFill>
                <a:hlinkClick r:id="rId36"/>
              </a:rPr>
              <a:t>Japanese</a:t>
            </a:r>
            <a:r>
              <a:rPr lang="en">
                <a:solidFill>
                  <a:schemeClr val="lt1"/>
                </a:solidFill>
                <a:uFill>
                  <a:noFill/>
                </a:uFill>
                <a:hlinkClick r:id="rId37">
                  <a:extLst>
                    <a:ext uri="{A12FA001-AC4F-418D-AE19-62706E023703}">
                      <ahyp:hlinkClr val="tx"/>
                    </a:ext>
                  </a:extLst>
                </a:hlinkClick>
              </a:rPr>
              <a:t> handwriting at home</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38">
                  <a:extLst>
                    <a:ext uri="{A12FA001-AC4F-418D-AE19-62706E023703}">
                      <ahyp:hlinkClr val="tx"/>
                    </a:ext>
                  </a:extLst>
                </a:hlinkClick>
              </a:rPr>
              <a:t>Woman practicing </a:t>
            </a:r>
            <a:r>
              <a:rPr lang="en">
                <a:uFill>
                  <a:noFill/>
                </a:uFill>
                <a:hlinkClick r:id="rId39"/>
              </a:rPr>
              <a:t>Japanese</a:t>
            </a:r>
            <a:r>
              <a:rPr lang="en">
                <a:solidFill>
                  <a:schemeClr val="lt1"/>
                </a:solidFill>
                <a:uFill>
                  <a:noFill/>
                </a:uFill>
                <a:hlinkClick r:id="rId40">
                  <a:extLst>
                    <a:ext uri="{A12FA001-AC4F-418D-AE19-62706E023703}">
                      <ahyp:hlinkClr val="tx"/>
                    </a:ext>
                  </a:extLst>
                </a:hlinkClick>
              </a:rPr>
              <a:t> handwriting </a:t>
            </a:r>
            <a:r>
              <a:rPr lang="en">
                <a:solidFill>
                  <a:schemeClr val="lt1"/>
                </a:solidFill>
              </a:rPr>
              <a:t>I</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41">
                  <a:extLst>
                    <a:ext uri="{A12FA001-AC4F-418D-AE19-62706E023703}">
                      <ahyp:hlinkClr val="tx"/>
                    </a:ext>
                  </a:extLst>
                </a:hlinkClick>
              </a:rPr>
              <a:t>Woman practicing </a:t>
            </a:r>
            <a:r>
              <a:rPr lang="en">
                <a:uFill>
                  <a:noFill/>
                </a:uFill>
                <a:hlinkClick r:id="rId42"/>
              </a:rPr>
              <a:t>Japanese</a:t>
            </a:r>
            <a:r>
              <a:rPr lang="en">
                <a:solidFill>
                  <a:schemeClr val="lt1"/>
                </a:solidFill>
                <a:uFill>
                  <a:noFill/>
                </a:uFill>
                <a:hlinkClick r:id="rId43">
                  <a:extLst>
                    <a:ext uri="{A12FA001-AC4F-418D-AE19-62706E023703}">
                      <ahyp:hlinkClr val="tx"/>
                    </a:ext>
                  </a:extLst>
                </a:hlinkClick>
              </a:rPr>
              <a:t> handwriting II</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44">
                  <a:extLst>
                    <a:ext uri="{A12FA001-AC4F-418D-AE19-62706E023703}">
                      <ahyp:hlinkClr val="tx"/>
                    </a:ext>
                  </a:extLst>
                </a:hlinkClick>
              </a:rPr>
              <a:t>Man holding a paper with </a:t>
            </a:r>
            <a:r>
              <a:rPr lang="en">
                <a:uFill>
                  <a:noFill/>
                </a:uFill>
                <a:hlinkClick r:id="rId45"/>
              </a:rPr>
              <a:t>Japanese</a:t>
            </a:r>
            <a:r>
              <a:rPr lang="en">
                <a:solidFill>
                  <a:schemeClr val="lt1"/>
                </a:solidFill>
                <a:uFill>
                  <a:noFill/>
                </a:uFill>
                <a:hlinkClick r:id="rId46">
                  <a:extLst>
                    <a:ext uri="{A12FA001-AC4F-418D-AE19-62706E023703}">
                      <ahyp:hlinkClr val="tx"/>
                    </a:ext>
                  </a:extLst>
                </a:hlinkClick>
              </a:rPr>
              <a:t> handwriting</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47">
                  <a:extLst>
                    <a:ext uri="{A12FA001-AC4F-418D-AE19-62706E023703}">
                      <ahyp:hlinkClr val="tx"/>
                    </a:ext>
                  </a:extLst>
                </a:hlinkClick>
              </a:rPr>
              <a:t>Man practicing </a:t>
            </a:r>
            <a:r>
              <a:rPr lang="en">
                <a:uFill>
                  <a:noFill/>
                </a:uFill>
                <a:hlinkClick r:id="rId48"/>
              </a:rPr>
              <a:t>Japanese</a:t>
            </a:r>
            <a:r>
              <a:rPr lang="en">
                <a:solidFill>
                  <a:schemeClr val="lt1"/>
                </a:solidFill>
                <a:uFill>
                  <a:noFill/>
                </a:uFill>
                <a:hlinkClick r:id="rId49">
                  <a:extLst>
                    <a:ext uri="{A12FA001-AC4F-418D-AE19-62706E023703}">
                      <ahyp:hlinkClr val="tx"/>
                    </a:ext>
                  </a:extLst>
                </a:hlinkClick>
              </a:rPr>
              <a:t> handwriting with a brush and ink </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50">
                  <a:extLst>
                    <a:ext uri="{A12FA001-AC4F-418D-AE19-62706E023703}">
                      <ahyp:hlinkClr val="tx"/>
                    </a:ext>
                  </a:extLst>
                </a:hlinkClick>
              </a:rPr>
              <a:t>Woman practicing </a:t>
            </a:r>
            <a:r>
              <a:rPr lang="en">
                <a:uFill>
                  <a:noFill/>
                </a:uFill>
                <a:hlinkClick r:id="rId51"/>
              </a:rPr>
              <a:t>Japanese</a:t>
            </a:r>
            <a:r>
              <a:rPr lang="en">
                <a:solidFill>
                  <a:schemeClr val="lt1"/>
                </a:solidFill>
                <a:uFill>
                  <a:noFill/>
                </a:uFill>
                <a:hlinkClick r:id="rId52">
                  <a:extLst>
                    <a:ext uri="{A12FA001-AC4F-418D-AE19-62706E023703}">
                      <ahyp:hlinkClr val="tx"/>
                    </a:ext>
                  </a:extLst>
                </a:hlinkClick>
              </a:rPr>
              <a:t> handwriting</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53">
                  <a:extLst>
                    <a:ext uri="{A12FA001-AC4F-418D-AE19-62706E023703}">
                      <ahyp:hlinkClr val="tx"/>
                    </a:ext>
                  </a:extLst>
                </a:hlinkClick>
              </a:rPr>
              <a:t>Man practicing </a:t>
            </a:r>
            <a:r>
              <a:rPr lang="en">
                <a:uFill>
                  <a:noFill/>
                </a:uFill>
                <a:hlinkClick r:id="rId54"/>
              </a:rPr>
              <a:t>Japanese</a:t>
            </a:r>
            <a:r>
              <a:rPr lang="en">
                <a:solidFill>
                  <a:schemeClr val="lt1"/>
                </a:solidFill>
                <a:uFill>
                  <a:noFill/>
                </a:uFill>
                <a:hlinkClick r:id="rId55">
                  <a:extLst>
                    <a:ext uri="{A12FA001-AC4F-418D-AE19-62706E023703}">
                      <ahyp:hlinkClr val="tx"/>
                    </a:ext>
                  </a:extLst>
                </a:hlinkClick>
              </a:rPr>
              <a:t> handwriting </a:t>
            </a:r>
            <a:r>
              <a:rPr lang="en">
                <a:solidFill>
                  <a:schemeClr val="lt1"/>
                </a:solidFill>
              </a:rPr>
              <a:t>I</a:t>
            </a:r>
            <a:r>
              <a:rPr lang="en">
                <a:solidFill>
                  <a:schemeClr val="lt1"/>
                </a:solidFill>
                <a:uFill>
                  <a:noFill/>
                </a:uFill>
                <a:hlinkClick action="ppaction://hlinkshowjump?jump=nextslide">
                  <a:extLst>
                    <a:ext uri="{A12FA001-AC4F-418D-AE19-62706E023703}">
                      <ahyp:hlinkClr val="tx"/>
                    </a:ext>
                  </a:extLst>
                </a:hlinkClick>
              </a:rPr>
              <a:t>Next Slide</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56">
                  <a:extLst>
                    <a:ext uri="{A12FA001-AC4F-418D-AE19-62706E023703}">
                      <ahyp:hlinkClr val="tx"/>
                    </a:ext>
                  </a:extLst>
                </a:hlinkClick>
              </a:rPr>
              <a:t>Woman practicing </a:t>
            </a:r>
            <a:r>
              <a:rPr lang="en">
                <a:uFill>
                  <a:noFill/>
                </a:uFill>
                <a:hlinkClick r:id="rId57"/>
              </a:rPr>
              <a:t>Japanese</a:t>
            </a:r>
            <a:r>
              <a:rPr lang="en">
                <a:solidFill>
                  <a:schemeClr val="lt1"/>
                </a:solidFill>
                <a:uFill>
                  <a:noFill/>
                </a:uFill>
                <a:hlinkClick r:id="rId58">
                  <a:extLst>
                    <a:ext uri="{A12FA001-AC4F-418D-AE19-62706E023703}">
                      <ahyp:hlinkClr val="tx"/>
                    </a:ext>
                  </a:extLst>
                </a:hlinkClick>
              </a:rPr>
              <a:t> handwriting II</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59">
                  <a:extLst>
                    <a:ext uri="{A12FA001-AC4F-418D-AE19-62706E023703}">
                      <ahyp:hlinkClr val="tx"/>
                    </a:ext>
                  </a:extLst>
                </a:hlinkClick>
              </a:rPr>
              <a:t>Woman practicing </a:t>
            </a:r>
            <a:r>
              <a:rPr lang="en">
                <a:uFill>
                  <a:noFill/>
                </a:uFill>
                <a:hlinkClick r:id="rId60"/>
              </a:rPr>
              <a:t>Japanese</a:t>
            </a:r>
            <a:r>
              <a:rPr lang="en">
                <a:solidFill>
                  <a:schemeClr val="lt1"/>
                </a:solidFill>
                <a:uFill>
                  <a:noFill/>
                </a:uFill>
                <a:hlinkClick r:id="rId61">
                  <a:extLst>
                    <a:ext uri="{A12FA001-AC4F-418D-AE19-62706E023703}">
                      <ahyp:hlinkClr val="tx"/>
                    </a:ext>
                  </a:extLst>
                </a:hlinkClick>
              </a:rPr>
              <a:t> handwriting III</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62">
                  <a:extLst>
                    <a:ext uri="{A12FA001-AC4F-418D-AE19-62706E023703}">
                      <ahyp:hlinkClr val="tx"/>
                    </a:ext>
                  </a:extLst>
                </a:hlinkClick>
              </a:rPr>
              <a:t>Woman practicing </a:t>
            </a:r>
            <a:r>
              <a:rPr lang="en">
                <a:uFill>
                  <a:noFill/>
                </a:uFill>
                <a:hlinkClick r:id="rId63"/>
              </a:rPr>
              <a:t>Japanese</a:t>
            </a:r>
            <a:r>
              <a:rPr lang="en">
                <a:solidFill>
                  <a:schemeClr val="lt1"/>
                </a:solidFill>
                <a:uFill>
                  <a:noFill/>
                </a:uFill>
                <a:hlinkClick r:id="rId64">
                  <a:extLst>
                    <a:ext uri="{A12FA001-AC4F-418D-AE19-62706E023703}">
                      <ahyp:hlinkClr val="tx"/>
                    </a:ext>
                  </a:extLst>
                </a:hlinkClick>
              </a:rPr>
              <a:t> handwriting </a:t>
            </a:r>
            <a:r>
              <a:rPr lang="en">
                <a:solidFill>
                  <a:schemeClr val="lt1"/>
                </a:solidFill>
              </a:rPr>
              <a:t>IV</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uFill>
                  <a:noFill/>
                </a:uFill>
                <a:hlinkClick r:id="rId65">
                  <a:extLst>
                    <a:ext uri="{A12FA001-AC4F-418D-AE19-62706E023703}">
                      <ahyp:hlinkClr val="tx"/>
                    </a:ext>
                  </a:extLst>
                </a:hlinkClick>
              </a:rPr>
              <a:t>Close up on pupils doing </a:t>
            </a:r>
            <a:r>
              <a:rPr lang="en">
                <a:uFill>
                  <a:noFill/>
                </a:uFill>
                <a:hlinkClick r:id="rId66"/>
              </a:rPr>
              <a:t>Japanese</a:t>
            </a:r>
            <a:r>
              <a:rPr lang="en">
                <a:solidFill>
                  <a:schemeClr val="lt1"/>
                </a:solidFill>
                <a:uFill>
                  <a:noFill/>
                </a:uFill>
                <a:hlinkClick r:id="rId67">
                  <a:extLst>
                    <a:ext uri="{A12FA001-AC4F-418D-AE19-62706E023703}">
                      <ahyp:hlinkClr val="tx"/>
                    </a:ext>
                  </a:extLst>
                </a:hlinkClick>
              </a:rPr>
              <a:t> calligraphy, called shodo</a:t>
            </a:r>
            <a:endParaRPr>
              <a:solidFill>
                <a:schemeClr val="lt1"/>
              </a:solidFill>
            </a:endParaRPr>
          </a:p>
          <a:p>
            <a:pPr indent="0" lvl="0" marL="0" rtl="0" algn="l">
              <a:spcBef>
                <a:spcPts val="1000"/>
              </a:spcBef>
              <a:spcAft>
                <a:spcPts val="0"/>
              </a:spcAft>
              <a:buNone/>
            </a:pPr>
            <a:r>
              <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64" name="Shape 1264"/>
        <p:cNvGrpSpPr/>
        <p:nvPr/>
      </p:nvGrpSpPr>
      <p:grpSpPr>
        <a:xfrm>
          <a:off x="0" y="0"/>
          <a:ext cx="0" cy="0"/>
          <a:chOff x="0" y="0"/>
          <a:chExt cx="0" cy="0"/>
        </a:xfrm>
      </p:grpSpPr>
      <p:sp>
        <p:nvSpPr>
          <p:cNvPr id="1265" name="Google Shape;1265;p7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266" name="Google Shape;1266;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267" name="Google Shape;1267;p75"/>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0"/>
          <p:cNvSpPr/>
          <p:nvPr/>
        </p:nvSpPr>
        <p:spPr>
          <a:xfrm>
            <a:off x="787954" y="1612878"/>
            <a:ext cx="855000" cy="85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40"/>
          <p:cNvSpPr/>
          <p:nvPr/>
        </p:nvSpPr>
        <p:spPr>
          <a:xfrm>
            <a:off x="787954" y="3444088"/>
            <a:ext cx="855000" cy="85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40"/>
          <p:cNvSpPr/>
          <p:nvPr/>
        </p:nvSpPr>
        <p:spPr>
          <a:xfrm>
            <a:off x="5075504" y="1612878"/>
            <a:ext cx="855000" cy="85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40"/>
          <p:cNvSpPr/>
          <p:nvPr/>
        </p:nvSpPr>
        <p:spPr>
          <a:xfrm>
            <a:off x="5075504" y="3444088"/>
            <a:ext cx="855000" cy="85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40"/>
          <p:cNvSpPr txBox="1"/>
          <p:nvPr>
            <p:ph type="title"/>
          </p:nvPr>
        </p:nvSpPr>
        <p:spPr>
          <a:xfrm>
            <a:off x="1731402" y="1513884"/>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58" name="Google Shape;458;p40"/>
          <p:cNvSpPr txBox="1"/>
          <p:nvPr>
            <p:ph idx="2" type="title"/>
          </p:nvPr>
        </p:nvSpPr>
        <p:spPr>
          <a:xfrm>
            <a:off x="886054" y="1827228"/>
            <a:ext cx="6588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9" name="Google Shape;459;p40"/>
          <p:cNvSpPr txBox="1"/>
          <p:nvPr>
            <p:ph idx="1" type="subTitle"/>
          </p:nvPr>
        </p:nvSpPr>
        <p:spPr>
          <a:xfrm>
            <a:off x="1731402" y="2043949"/>
            <a:ext cx="2336400" cy="6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0" name="Google Shape;460;p40"/>
          <p:cNvSpPr txBox="1"/>
          <p:nvPr>
            <p:ph idx="3" type="title"/>
          </p:nvPr>
        </p:nvSpPr>
        <p:spPr>
          <a:xfrm>
            <a:off x="6019646" y="1513884"/>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461" name="Google Shape;461;p40"/>
          <p:cNvSpPr txBox="1"/>
          <p:nvPr>
            <p:ph idx="4" type="title"/>
          </p:nvPr>
        </p:nvSpPr>
        <p:spPr>
          <a:xfrm>
            <a:off x="5173604" y="1827228"/>
            <a:ext cx="6588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62" name="Google Shape;462;p40"/>
          <p:cNvSpPr txBox="1"/>
          <p:nvPr>
            <p:ph idx="5" type="subTitle"/>
          </p:nvPr>
        </p:nvSpPr>
        <p:spPr>
          <a:xfrm>
            <a:off x="6019646" y="2043949"/>
            <a:ext cx="2336400" cy="6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3" name="Google Shape;463;p40"/>
          <p:cNvSpPr txBox="1"/>
          <p:nvPr>
            <p:ph idx="6" type="title"/>
          </p:nvPr>
        </p:nvSpPr>
        <p:spPr>
          <a:xfrm>
            <a:off x="1731402" y="3379484"/>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Kanji</a:t>
            </a:r>
            <a:endParaRPr/>
          </a:p>
        </p:txBody>
      </p:sp>
      <p:sp>
        <p:nvSpPr>
          <p:cNvPr id="464" name="Google Shape;464;p40"/>
          <p:cNvSpPr txBox="1"/>
          <p:nvPr>
            <p:ph idx="7" type="title"/>
          </p:nvPr>
        </p:nvSpPr>
        <p:spPr>
          <a:xfrm>
            <a:off x="886054" y="3658438"/>
            <a:ext cx="6588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65" name="Google Shape;465;p40"/>
          <p:cNvSpPr txBox="1"/>
          <p:nvPr>
            <p:ph idx="8" type="subTitle"/>
          </p:nvPr>
        </p:nvSpPr>
        <p:spPr>
          <a:xfrm>
            <a:off x="1731402" y="3926775"/>
            <a:ext cx="2336400" cy="6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6" name="Google Shape;466;p40"/>
          <p:cNvSpPr txBox="1"/>
          <p:nvPr>
            <p:ph idx="9" type="title"/>
          </p:nvPr>
        </p:nvSpPr>
        <p:spPr>
          <a:xfrm>
            <a:off x="6019646" y="3379484"/>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467" name="Google Shape;467;p40"/>
          <p:cNvSpPr txBox="1"/>
          <p:nvPr>
            <p:ph idx="13" type="title"/>
          </p:nvPr>
        </p:nvSpPr>
        <p:spPr>
          <a:xfrm>
            <a:off x="5173604" y="3658438"/>
            <a:ext cx="6588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68" name="Google Shape;468;p40"/>
          <p:cNvSpPr txBox="1"/>
          <p:nvPr>
            <p:ph idx="14" type="subTitle"/>
          </p:nvPr>
        </p:nvSpPr>
        <p:spPr>
          <a:xfrm>
            <a:off x="6019646" y="3926775"/>
            <a:ext cx="2336400" cy="6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9" name="Google Shape;469;p4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a:t>
            </a:r>
            <a:r>
              <a:rPr lang="en">
                <a:solidFill>
                  <a:schemeClr val="lt1"/>
                </a:solidFill>
              </a:rPr>
              <a:t>able of contents</a:t>
            </a:r>
            <a:endParaRPr>
              <a:solidFill>
                <a:schemeClr val="lt1"/>
              </a:solidFill>
            </a:endParaRPr>
          </a:p>
        </p:txBody>
      </p:sp>
      <p:cxnSp>
        <p:nvCxnSpPr>
          <p:cNvPr id="470" name="Google Shape;470;p40"/>
          <p:cNvCxnSpPr/>
          <p:nvPr/>
        </p:nvCxnSpPr>
        <p:spPr>
          <a:xfrm>
            <a:off x="1731402" y="2052626"/>
            <a:ext cx="2334900" cy="0"/>
          </a:xfrm>
          <a:prstGeom prst="straightConnector1">
            <a:avLst/>
          </a:prstGeom>
          <a:noFill/>
          <a:ln cap="flat" cmpd="sng" w="9525">
            <a:solidFill>
              <a:schemeClr val="lt1"/>
            </a:solidFill>
            <a:prstDash val="solid"/>
            <a:round/>
            <a:headEnd len="med" w="med" type="none"/>
            <a:tailEnd len="med" w="med" type="none"/>
          </a:ln>
        </p:spPr>
      </p:cxnSp>
      <p:cxnSp>
        <p:nvCxnSpPr>
          <p:cNvPr id="471" name="Google Shape;471;p40"/>
          <p:cNvCxnSpPr/>
          <p:nvPr/>
        </p:nvCxnSpPr>
        <p:spPr>
          <a:xfrm>
            <a:off x="1731402" y="3931589"/>
            <a:ext cx="2334900" cy="0"/>
          </a:xfrm>
          <a:prstGeom prst="straightConnector1">
            <a:avLst/>
          </a:prstGeom>
          <a:noFill/>
          <a:ln cap="flat" cmpd="sng" w="9525">
            <a:solidFill>
              <a:schemeClr val="lt1"/>
            </a:solidFill>
            <a:prstDash val="solid"/>
            <a:round/>
            <a:headEnd len="med" w="med" type="none"/>
            <a:tailEnd len="med" w="med" type="none"/>
          </a:ln>
        </p:spPr>
      </p:cxnSp>
      <p:cxnSp>
        <p:nvCxnSpPr>
          <p:cNvPr id="472" name="Google Shape;472;p40"/>
          <p:cNvCxnSpPr/>
          <p:nvPr/>
        </p:nvCxnSpPr>
        <p:spPr>
          <a:xfrm>
            <a:off x="6019646" y="2052626"/>
            <a:ext cx="2334900" cy="0"/>
          </a:xfrm>
          <a:prstGeom prst="straightConnector1">
            <a:avLst/>
          </a:prstGeom>
          <a:noFill/>
          <a:ln cap="flat" cmpd="sng" w="9525">
            <a:solidFill>
              <a:schemeClr val="lt1"/>
            </a:solidFill>
            <a:prstDash val="solid"/>
            <a:round/>
            <a:headEnd len="med" w="med" type="none"/>
            <a:tailEnd len="med" w="med" type="none"/>
          </a:ln>
        </p:spPr>
      </p:cxnSp>
      <p:cxnSp>
        <p:nvCxnSpPr>
          <p:cNvPr id="473" name="Google Shape;473;p40"/>
          <p:cNvCxnSpPr/>
          <p:nvPr/>
        </p:nvCxnSpPr>
        <p:spPr>
          <a:xfrm>
            <a:off x="6019646" y="3931589"/>
            <a:ext cx="2334900" cy="0"/>
          </a:xfrm>
          <a:prstGeom prst="straightConnector1">
            <a:avLst/>
          </a:prstGeom>
          <a:noFill/>
          <a:ln cap="flat" cmpd="sng" w="9525">
            <a:solidFill>
              <a:schemeClr val="lt1"/>
            </a:solidFill>
            <a:prstDash val="solid"/>
            <a:round/>
            <a:headEnd len="med" w="med" type="none"/>
            <a:tailEnd len="med" w="med" type="none"/>
          </a:ln>
        </p:spPr>
      </p:cxnSp>
      <p:cxnSp>
        <p:nvCxnSpPr>
          <p:cNvPr id="474" name="Google Shape;474;p40"/>
          <p:cNvCxnSpPr/>
          <p:nvPr/>
        </p:nvCxnSpPr>
        <p:spPr>
          <a:xfrm>
            <a:off x="720000" y="1017725"/>
            <a:ext cx="6750900" cy="0"/>
          </a:xfrm>
          <a:prstGeom prst="straightConnector1">
            <a:avLst/>
          </a:prstGeom>
          <a:noFill/>
          <a:ln cap="flat" cmpd="sng" w="9525">
            <a:solidFill>
              <a:schemeClr val="lt1"/>
            </a:solidFill>
            <a:prstDash val="solid"/>
            <a:round/>
            <a:headEnd len="med" w="med" type="none"/>
            <a:tailEnd len="med" w="med" type="none"/>
          </a:ln>
        </p:spPr>
      </p:cxnSp>
      <p:sp>
        <p:nvSpPr>
          <p:cNvPr id="475" name="Google Shape;475;p40"/>
          <p:cNvSpPr/>
          <p:nvPr/>
        </p:nvSpPr>
        <p:spPr>
          <a:xfrm>
            <a:off x="5092150"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4275562" y="27425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307704"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8686394" y="28469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40"/>
          <p:cNvGrpSpPr/>
          <p:nvPr/>
        </p:nvGrpSpPr>
        <p:grpSpPr>
          <a:xfrm>
            <a:off x="392584" y="4344317"/>
            <a:ext cx="20044" cy="169896"/>
            <a:chOff x="3923895" y="3936660"/>
            <a:chExt cx="48300" cy="409388"/>
          </a:xfrm>
        </p:grpSpPr>
        <p:sp>
          <p:nvSpPr>
            <p:cNvPr id="480" name="Google Shape;480;p40"/>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40"/>
          <p:cNvSpPr/>
          <p:nvPr/>
        </p:nvSpPr>
        <p:spPr>
          <a:xfrm>
            <a:off x="32136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8257900"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rot="-5400000">
            <a:off x="4106975" y="4104200"/>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1" name="Shape 1271"/>
        <p:cNvGrpSpPr/>
        <p:nvPr/>
      </p:nvGrpSpPr>
      <p:grpSpPr>
        <a:xfrm>
          <a:off x="0" y="0"/>
          <a:ext cx="0" cy="0"/>
          <a:chOff x="0" y="0"/>
          <a:chExt cx="0" cy="0"/>
        </a:xfrm>
      </p:grpSpPr>
      <p:sp>
        <p:nvSpPr>
          <p:cNvPr id="1272" name="Google Shape;1272;p7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273" name="Google Shape;1273;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274" name="Google Shape;1274;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8" name="Shape 1278"/>
        <p:cNvGrpSpPr/>
        <p:nvPr/>
      </p:nvGrpSpPr>
      <p:grpSpPr>
        <a:xfrm>
          <a:off x="0" y="0"/>
          <a:ext cx="0" cy="0"/>
          <a:chOff x="0" y="0"/>
          <a:chExt cx="0" cy="0"/>
        </a:xfrm>
      </p:grpSpPr>
      <p:sp>
        <p:nvSpPr>
          <p:cNvPr id="1279" name="Google Shape;1279;p77"/>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280" name="Google Shape;1280;p77"/>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Manrope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3">
                  <a:extLst>
                    <a:ext uri="{A12FA001-AC4F-418D-AE19-62706E023703}">
                      <ahyp:hlinkClr val="tx"/>
                    </a:ext>
                  </a:extLst>
                </a:hlinkClick>
              </a:rPr>
              <a:t>(</a:t>
            </a:r>
            <a:r>
              <a:rPr lang="en" sz="1100">
                <a:solidFill>
                  <a:schemeClr val="lt1"/>
                </a:solidFill>
                <a:uFill>
                  <a:noFill/>
                </a:uFill>
                <a:hlinkClick r:id="rId4">
                  <a:extLst>
                    <a:ext uri="{A12FA001-AC4F-418D-AE19-62706E023703}">
                      <ahyp:hlinkClr val="tx"/>
                    </a:ext>
                  </a:extLst>
                </a:hlinkClick>
              </a:rPr>
              <a:t>https://fonts.google.com/specimen/Manrope</a:t>
            </a:r>
            <a:r>
              <a:rPr lang="en" sz="1100">
                <a:solidFill>
                  <a:schemeClr val="lt1"/>
                </a:solidFill>
                <a:uFill>
                  <a:noFill/>
                </a:uFill>
                <a:hlinkClick r:id="rId5">
                  <a:extLst>
                    <a:ext uri="{A12FA001-AC4F-418D-AE19-62706E023703}">
                      <ahyp:hlinkClr val="tx"/>
                    </a:ext>
                  </a:extLst>
                </a:hlinkClick>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Alegreya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6">
                  <a:extLst>
                    <a:ext uri="{A12FA001-AC4F-418D-AE19-62706E023703}">
                      <ahyp:hlinkClr val="tx"/>
                    </a:ext>
                  </a:extLst>
                </a:hlinkClick>
              </a:rPr>
              <a:t>(</a:t>
            </a:r>
            <a:r>
              <a:rPr lang="en" sz="1100">
                <a:solidFill>
                  <a:schemeClr val="lt1"/>
                </a:solidFill>
                <a:uFill>
                  <a:noFill/>
                </a:uFill>
                <a:hlinkClick r:id="rId7">
                  <a:extLst>
                    <a:ext uri="{A12FA001-AC4F-418D-AE19-62706E023703}">
                      <ahyp:hlinkClr val="tx"/>
                    </a:ext>
                  </a:extLst>
                </a:hlinkClick>
              </a:rPr>
              <a:t>https://fonts.google.com/specimen/Alegreya</a:t>
            </a:r>
            <a:r>
              <a:rPr lang="en" sz="1100">
                <a:solidFill>
                  <a:schemeClr val="lt1"/>
                </a:solidFill>
                <a:uFill>
                  <a:noFill/>
                </a:uFill>
                <a:hlinkClick r:id="rId8">
                  <a:extLst>
                    <a:ext uri="{A12FA001-AC4F-418D-AE19-62706E023703}">
                      <ahyp:hlinkClr val="tx"/>
                    </a:ext>
                  </a:extLst>
                </a:hlinkClick>
              </a:rPr>
              <a:t>)</a:t>
            </a:r>
            <a:endParaRPr sz="1100">
              <a:solidFill>
                <a:schemeClr val="lt1"/>
              </a:solidFill>
            </a:endParaRPr>
          </a:p>
        </p:txBody>
      </p:sp>
      <p:sp>
        <p:nvSpPr>
          <p:cNvPr id="1281" name="Google Shape;1281;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282" name="Google Shape;1282;p77"/>
          <p:cNvSpPr/>
          <p:nvPr/>
        </p:nvSpPr>
        <p:spPr>
          <a:xfrm>
            <a:off x="2052650" y="2988225"/>
            <a:ext cx="791400" cy="754200"/>
          </a:xfrm>
          <a:prstGeom prst="roundRect">
            <a:avLst>
              <a:gd fmla="val 16667" name="adj"/>
            </a:avLst>
          </a:prstGeom>
          <a:solidFill>
            <a:srgbClr val="20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11447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4176289" y="298822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#202020</a:t>
            </a:r>
            <a:endParaRPr sz="1000">
              <a:solidFill>
                <a:srgbClr val="FFFFFF"/>
              </a:solidFill>
            </a:endParaRPr>
          </a:p>
        </p:txBody>
      </p:sp>
      <p:sp>
        <p:nvSpPr>
          <p:cNvPr id="1286" name="Google Shape;1286;p77"/>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287" name="Google Shape;1287;p77"/>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1288" name="Google Shape;1288;p77"/>
          <p:cNvSpPr/>
          <p:nvPr/>
        </p:nvSpPr>
        <p:spPr>
          <a:xfrm>
            <a:off x="5238125" y="2988225"/>
            <a:ext cx="791400" cy="754200"/>
          </a:xfrm>
          <a:prstGeom prst="roundRect">
            <a:avLst>
              <a:gd fmla="val 16667"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7"/>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#eeeeee</a:t>
            </a:r>
            <a:endParaRPr sz="1000">
              <a:solidFill>
                <a:schemeClr val="dk1"/>
              </a:solidFill>
            </a:endParaRPr>
          </a:p>
        </p:txBody>
      </p:sp>
      <p:sp>
        <p:nvSpPr>
          <p:cNvPr id="1290" name="Google Shape;1290;p77"/>
          <p:cNvSpPr/>
          <p:nvPr/>
        </p:nvSpPr>
        <p:spPr>
          <a:xfrm>
            <a:off x="6299950" y="2988225"/>
            <a:ext cx="791400" cy="754200"/>
          </a:xfrm>
          <a:prstGeom prst="roundRect">
            <a:avLst>
              <a:gd fmla="val 16667" name="adj"/>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#f7f7f7</a:t>
            </a:r>
            <a:endParaRPr sz="1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5" name="Shape 1295"/>
        <p:cNvGrpSpPr/>
        <p:nvPr/>
      </p:nvGrpSpPr>
      <p:grpSpPr>
        <a:xfrm>
          <a:off x="0" y="0"/>
          <a:ext cx="0" cy="0"/>
          <a:chOff x="0" y="0"/>
          <a:chExt cx="0" cy="0"/>
        </a:xfrm>
      </p:grpSpPr>
      <p:sp>
        <p:nvSpPr>
          <p:cNvPr id="1296" name="Google Shape;1296;p78"/>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297" name="Google Shape;1297;p7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298" name="Google Shape;1298;p7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99" name="Google Shape;1299;p7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00" name="Google Shape;1300;p7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01" name="Google Shape;1301;p7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02" name="Google Shape;1302;p7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03" name="Google Shape;1303;p7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04" name="Google Shape;1304;p7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05" name="Google Shape;1305;p7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06" name="Google Shape;1306;p7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307" name="Google Shape;1307;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1" name="Shape 1311"/>
        <p:cNvGrpSpPr/>
        <p:nvPr/>
      </p:nvGrpSpPr>
      <p:grpSpPr>
        <a:xfrm>
          <a:off x="0" y="0"/>
          <a:ext cx="0" cy="0"/>
          <a:chOff x="0" y="0"/>
          <a:chExt cx="0" cy="0"/>
        </a:xfrm>
      </p:grpSpPr>
      <p:grpSp>
        <p:nvGrpSpPr>
          <p:cNvPr id="1312" name="Google Shape;1312;p79"/>
          <p:cNvGrpSpPr/>
          <p:nvPr/>
        </p:nvGrpSpPr>
        <p:grpSpPr>
          <a:xfrm>
            <a:off x="5082708" y="3095784"/>
            <a:ext cx="442841" cy="514271"/>
            <a:chOff x="4727025" y="1332775"/>
            <a:chExt cx="59900" cy="69625"/>
          </a:xfrm>
        </p:grpSpPr>
        <p:sp>
          <p:nvSpPr>
            <p:cNvPr id="1313" name="Google Shape;1313;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9"/>
          <p:cNvGrpSpPr/>
          <p:nvPr/>
        </p:nvGrpSpPr>
        <p:grpSpPr>
          <a:xfrm>
            <a:off x="5758025" y="2343272"/>
            <a:ext cx="500909" cy="500899"/>
            <a:chOff x="4820425" y="1329900"/>
            <a:chExt cx="70175" cy="70350"/>
          </a:xfrm>
        </p:grpSpPr>
        <p:sp>
          <p:nvSpPr>
            <p:cNvPr id="1316" name="Google Shape;1316;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79"/>
          <p:cNvGrpSpPr/>
          <p:nvPr/>
        </p:nvGrpSpPr>
        <p:grpSpPr>
          <a:xfrm>
            <a:off x="6410648" y="2355062"/>
            <a:ext cx="538135" cy="493119"/>
            <a:chOff x="4903200" y="1331525"/>
            <a:chExt cx="73575" cy="67425"/>
          </a:xfrm>
        </p:grpSpPr>
        <p:sp>
          <p:nvSpPr>
            <p:cNvPr id="1321" name="Google Shape;1321;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22" name="Google Shape;1322;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79"/>
          <p:cNvGrpSpPr/>
          <p:nvPr/>
        </p:nvGrpSpPr>
        <p:grpSpPr>
          <a:xfrm>
            <a:off x="5670599" y="3097040"/>
            <a:ext cx="544563" cy="511895"/>
            <a:chOff x="4815575" y="1416800"/>
            <a:chExt cx="73750" cy="71400"/>
          </a:xfrm>
        </p:grpSpPr>
        <p:sp>
          <p:nvSpPr>
            <p:cNvPr id="1324" name="Google Shape;1324;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79"/>
          <p:cNvGrpSpPr/>
          <p:nvPr/>
        </p:nvGrpSpPr>
        <p:grpSpPr>
          <a:xfrm>
            <a:off x="6367224" y="3096746"/>
            <a:ext cx="602914" cy="512477"/>
            <a:chOff x="4902475" y="1418875"/>
            <a:chExt cx="74500" cy="63775"/>
          </a:xfrm>
        </p:grpSpPr>
        <p:sp>
          <p:nvSpPr>
            <p:cNvPr id="1328" name="Google Shape;1328;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79"/>
          <p:cNvGrpSpPr/>
          <p:nvPr/>
        </p:nvGrpSpPr>
        <p:grpSpPr>
          <a:xfrm>
            <a:off x="5783096" y="3835985"/>
            <a:ext cx="515391" cy="525699"/>
            <a:chOff x="4818100" y="1507675"/>
            <a:chExt cx="71225" cy="71625"/>
          </a:xfrm>
        </p:grpSpPr>
        <p:sp>
          <p:nvSpPr>
            <p:cNvPr id="1331" name="Google Shape;1331;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79"/>
          <p:cNvGrpSpPr/>
          <p:nvPr/>
        </p:nvGrpSpPr>
        <p:grpSpPr>
          <a:xfrm>
            <a:off x="5121199" y="3857517"/>
            <a:ext cx="522956" cy="489869"/>
            <a:chOff x="4721450" y="1509475"/>
            <a:chExt cx="79350" cy="74325"/>
          </a:xfrm>
        </p:grpSpPr>
        <p:sp>
          <p:nvSpPr>
            <p:cNvPr id="1336" name="Google Shape;1336;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79"/>
          <p:cNvGrpSpPr/>
          <p:nvPr/>
        </p:nvGrpSpPr>
        <p:grpSpPr>
          <a:xfrm>
            <a:off x="6444441" y="3837269"/>
            <a:ext cx="525704" cy="535436"/>
            <a:chOff x="4906800" y="1507500"/>
            <a:chExt cx="70350" cy="71075"/>
          </a:xfrm>
        </p:grpSpPr>
        <p:sp>
          <p:nvSpPr>
            <p:cNvPr id="1341" name="Google Shape;1341;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79"/>
          <p:cNvGrpSpPr/>
          <p:nvPr/>
        </p:nvGrpSpPr>
        <p:grpSpPr>
          <a:xfrm>
            <a:off x="4477263" y="2343250"/>
            <a:ext cx="508054" cy="508095"/>
            <a:chOff x="3736598" y="2170606"/>
            <a:chExt cx="404889" cy="404889"/>
          </a:xfrm>
        </p:grpSpPr>
        <p:sp>
          <p:nvSpPr>
            <p:cNvPr id="1347" name="Google Shape;1347;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79"/>
          <p:cNvGrpSpPr/>
          <p:nvPr/>
        </p:nvGrpSpPr>
        <p:grpSpPr>
          <a:xfrm>
            <a:off x="3765303" y="2343345"/>
            <a:ext cx="575790" cy="507904"/>
            <a:chOff x="3161917" y="2170682"/>
            <a:chExt cx="458870" cy="404737"/>
          </a:xfrm>
        </p:grpSpPr>
        <p:sp>
          <p:nvSpPr>
            <p:cNvPr id="1352" name="Google Shape;1352;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53" name="Google Shape;1353;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79"/>
          <p:cNvGrpSpPr/>
          <p:nvPr/>
        </p:nvGrpSpPr>
        <p:grpSpPr>
          <a:xfrm>
            <a:off x="3792833" y="3103717"/>
            <a:ext cx="520730" cy="498567"/>
            <a:chOff x="3179914" y="2889488"/>
            <a:chExt cx="422876" cy="404911"/>
          </a:xfrm>
        </p:grpSpPr>
        <p:sp>
          <p:nvSpPr>
            <p:cNvPr id="1356" name="Google Shape;1356;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79"/>
          <p:cNvGrpSpPr/>
          <p:nvPr/>
        </p:nvGrpSpPr>
        <p:grpSpPr>
          <a:xfrm>
            <a:off x="4421513" y="3103677"/>
            <a:ext cx="516145" cy="498648"/>
            <a:chOff x="3729467" y="2889422"/>
            <a:chExt cx="419153" cy="404977"/>
          </a:xfrm>
        </p:grpSpPr>
        <p:sp>
          <p:nvSpPr>
            <p:cNvPr id="1363" name="Google Shape;1363;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7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79"/>
          <p:cNvGrpSpPr/>
          <p:nvPr/>
        </p:nvGrpSpPr>
        <p:grpSpPr>
          <a:xfrm>
            <a:off x="7141841" y="2550562"/>
            <a:ext cx="166473" cy="141497"/>
            <a:chOff x="4660325" y="1866850"/>
            <a:chExt cx="68350" cy="58100"/>
          </a:xfrm>
        </p:grpSpPr>
        <p:sp>
          <p:nvSpPr>
            <p:cNvPr id="1375" name="Google Shape;1375;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9"/>
          <p:cNvGrpSpPr/>
          <p:nvPr/>
        </p:nvGrpSpPr>
        <p:grpSpPr>
          <a:xfrm>
            <a:off x="7451186" y="2576286"/>
            <a:ext cx="162515" cy="90049"/>
            <a:chOff x="4791775" y="1877500"/>
            <a:chExt cx="66725" cy="36975"/>
          </a:xfrm>
        </p:grpSpPr>
        <p:sp>
          <p:nvSpPr>
            <p:cNvPr id="1378" name="Google Shape;1378;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79"/>
          <p:cNvGrpSpPr/>
          <p:nvPr/>
        </p:nvGrpSpPr>
        <p:grpSpPr>
          <a:xfrm>
            <a:off x="7772899" y="2576286"/>
            <a:ext cx="144979" cy="90049"/>
            <a:chOff x="4923925" y="1877500"/>
            <a:chExt cx="59525" cy="36975"/>
          </a:xfrm>
        </p:grpSpPr>
        <p:sp>
          <p:nvSpPr>
            <p:cNvPr id="1381" name="Google Shape;1381;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79"/>
          <p:cNvGrpSpPr/>
          <p:nvPr/>
        </p:nvGrpSpPr>
        <p:grpSpPr>
          <a:xfrm>
            <a:off x="8067390" y="2558477"/>
            <a:ext cx="141447" cy="125667"/>
            <a:chOff x="5058450" y="1870100"/>
            <a:chExt cx="58075" cy="51600"/>
          </a:xfrm>
        </p:grpSpPr>
        <p:sp>
          <p:nvSpPr>
            <p:cNvPr id="1384" name="Google Shape;1384;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79"/>
          <p:cNvGrpSpPr/>
          <p:nvPr/>
        </p:nvGrpSpPr>
        <p:grpSpPr>
          <a:xfrm>
            <a:off x="7481905" y="2980885"/>
            <a:ext cx="101077" cy="107645"/>
            <a:chOff x="4811425" y="2065025"/>
            <a:chExt cx="41500" cy="44200"/>
          </a:xfrm>
        </p:grpSpPr>
        <p:sp>
          <p:nvSpPr>
            <p:cNvPr id="1387" name="Google Shape;1387;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79"/>
          <p:cNvGrpSpPr/>
          <p:nvPr/>
        </p:nvGrpSpPr>
        <p:grpSpPr>
          <a:xfrm>
            <a:off x="7774342" y="2981098"/>
            <a:ext cx="120867" cy="107218"/>
            <a:chOff x="4929875" y="2065025"/>
            <a:chExt cx="49625" cy="44025"/>
          </a:xfrm>
        </p:grpSpPr>
        <p:sp>
          <p:nvSpPr>
            <p:cNvPr id="1390" name="Google Shape;1390;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79"/>
          <p:cNvGrpSpPr/>
          <p:nvPr/>
        </p:nvGrpSpPr>
        <p:grpSpPr>
          <a:xfrm>
            <a:off x="8103011" y="2984112"/>
            <a:ext cx="70206" cy="101191"/>
            <a:chOff x="5083925" y="2066350"/>
            <a:chExt cx="28825" cy="41550"/>
          </a:xfrm>
        </p:grpSpPr>
        <p:sp>
          <p:nvSpPr>
            <p:cNvPr id="1393" name="Google Shape;1393;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9"/>
          <p:cNvGrpSpPr/>
          <p:nvPr/>
        </p:nvGrpSpPr>
        <p:grpSpPr>
          <a:xfrm>
            <a:off x="7134565" y="2999759"/>
            <a:ext cx="181026" cy="69896"/>
            <a:chOff x="4659775" y="2072775"/>
            <a:chExt cx="74325" cy="28700"/>
          </a:xfrm>
        </p:grpSpPr>
        <p:sp>
          <p:nvSpPr>
            <p:cNvPr id="1396" name="Google Shape;1396;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79"/>
          <p:cNvGrpSpPr/>
          <p:nvPr/>
        </p:nvGrpSpPr>
        <p:grpSpPr>
          <a:xfrm>
            <a:off x="8054421" y="2790324"/>
            <a:ext cx="167387" cy="89197"/>
            <a:chOff x="4662475" y="1976500"/>
            <a:chExt cx="68725" cy="36625"/>
          </a:xfrm>
        </p:grpSpPr>
        <p:sp>
          <p:nvSpPr>
            <p:cNvPr id="1400" name="Google Shape;1400;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79"/>
          <p:cNvGrpSpPr/>
          <p:nvPr/>
        </p:nvGrpSpPr>
        <p:grpSpPr>
          <a:xfrm>
            <a:off x="7751326" y="2793764"/>
            <a:ext cx="166899" cy="82317"/>
            <a:chOff x="4920150" y="1977875"/>
            <a:chExt cx="68525" cy="33800"/>
          </a:xfrm>
        </p:grpSpPr>
        <p:sp>
          <p:nvSpPr>
            <p:cNvPr id="1404" name="Google Shape;1404;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79"/>
          <p:cNvGrpSpPr/>
          <p:nvPr/>
        </p:nvGrpSpPr>
        <p:grpSpPr>
          <a:xfrm>
            <a:off x="7162483" y="3197682"/>
            <a:ext cx="125190" cy="127859"/>
            <a:chOff x="4676550" y="2160575"/>
            <a:chExt cx="51400" cy="52500"/>
          </a:xfrm>
        </p:grpSpPr>
        <p:sp>
          <p:nvSpPr>
            <p:cNvPr id="1408" name="Google Shape;1408;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79"/>
          <p:cNvGrpSpPr/>
          <p:nvPr/>
        </p:nvGrpSpPr>
        <p:grpSpPr>
          <a:xfrm>
            <a:off x="7459741" y="3204714"/>
            <a:ext cx="145405" cy="113794"/>
            <a:chOff x="4768325" y="2163475"/>
            <a:chExt cx="59700" cy="46725"/>
          </a:xfrm>
        </p:grpSpPr>
        <p:sp>
          <p:nvSpPr>
            <p:cNvPr id="1412" name="Google Shape;1412;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7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79"/>
          <p:cNvGrpSpPr/>
          <p:nvPr/>
        </p:nvGrpSpPr>
        <p:grpSpPr>
          <a:xfrm>
            <a:off x="7476059" y="3459808"/>
            <a:ext cx="112768" cy="106853"/>
            <a:chOff x="4768575" y="2253950"/>
            <a:chExt cx="46300" cy="43875"/>
          </a:xfrm>
        </p:grpSpPr>
        <p:sp>
          <p:nvSpPr>
            <p:cNvPr id="1421" name="Google Shape;1421;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79"/>
          <p:cNvGrpSpPr/>
          <p:nvPr/>
        </p:nvGrpSpPr>
        <p:grpSpPr>
          <a:xfrm>
            <a:off x="7775682" y="3948834"/>
            <a:ext cx="118187" cy="146246"/>
            <a:chOff x="4960900" y="2433225"/>
            <a:chExt cx="48525" cy="60050"/>
          </a:xfrm>
        </p:grpSpPr>
        <p:sp>
          <p:nvSpPr>
            <p:cNvPr id="1424" name="Google Shape;1424;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79"/>
          <p:cNvGrpSpPr/>
          <p:nvPr/>
        </p:nvGrpSpPr>
        <p:grpSpPr>
          <a:xfrm>
            <a:off x="7464247" y="4212895"/>
            <a:ext cx="136394" cy="143810"/>
            <a:chOff x="4854075" y="2527625"/>
            <a:chExt cx="56000" cy="59050"/>
          </a:xfrm>
        </p:grpSpPr>
        <p:sp>
          <p:nvSpPr>
            <p:cNvPr id="1427" name="Google Shape;1427;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7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9"/>
          <p:cNvGrpSpPr/>
          <p:nvPr/>
        </p:nvGrpSpPr>
        <p:grpSpPr>
          <a:xfrm>
            <a:off x="8088458" y="3676639"/>
            <a:ext cx="99312" cy="160797"/>
            <a:chOff x="5059700" y="2334775"/>
            <a:chExt cx="40775" cy="66025"/>
          </a:xfrm>
        </p:grpSpPr>
        <p:sp>
          <p:nvSpPr>
            <p:cNvPr id="1433" name="Google Shape;1433;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79"/>
          <p:cNvGrpSpPr/>
          <p:nvPr/>
        </p:nvGrpSpPr>
        <p:grpSpPr>
          <a:xfrm>
            <a:off x="8045622" y="3941771"/>
            <a:ext cx="184984" cy="160371"/>
            <a:chOff x="5037700" y="2430325"/>
            <a:chExt cx="75950" cy="65850"/>
          </a:xfrm>
        </p:grpSpPr>
        <p:sp>
          <p:nvSpPr>
            <p:cNvPr id="1443" name="Google Shape;1443;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9"/>
          <p:cNvGrpSpPr/>
          <p:nvPr/>
        </p:nvGrpSpPr>
        <p:grpSpPr>
          <a:xfrm>
            <a:off x="7465128" y="3708223"/>
            <a:ext cx="173014" cy="97629"/>
            <a:chOff x="4756975" y="2341800"/>
            <a:chExt cx="91975" cy="51925"/>
          </a:xfrm>
        </p:grpSpPr>
        <p:sp>
          <p:nvSpPr>
            <p:cNvPr id="1446" name="Google Shape;1446;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79"/>
          <p:cNvGrpSpPr/>
          <p:nvPr/>
        </p:nvGrpSpPr>
        <p:grpSpPr>
          <a:xfrm>
            <a:off x="7732065" y="4196920"/>
            <a:ext cx="212497" cy="175761"/>
            <a:chOff x="4943575" y="2516350"/>
            <a:chExt cx="98675" cy="81700"/>
          </a:xfrm>
        </p:grpSpPr>
        <p:sp>
          <p:nvSpPr>
            <p:cNvPr id="1467" name="Google Shape;1467;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9"/>
          <p:cNvGrpSpPr/>
          <p:nvPr/>
        </p:nvGrpSpPr>
        <p:grpSpPr>
          <a:xfrm>
            <a:off x="1990126" y="3423163"/>
            <a:ext cx="965351" cy="134611"/>
            <a:chOff x="4411970" y="2962952"/>
            <a:chExt cx="706544" cy="104212"/>
          </a:xfrm>
        </p:grpSpPr>
        <p:sp>
          <p:nvSpPr>
            <p:cNvPr id="1546" name="Google Shape;1546;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79"/>
          <p:cNvGrpSpPr/>
          <p:nvPr/>
        </p:nvGrpSpPr>
        <p:grpSpPr>
          <a:xfrm>
            <a:off x="1990126" y="3012077"/>
            <a:ext cx="960158" cy="289172"/>
            <a:chOff x="4411970" y="2726085"/>
            <a:chExt cx="643107" cy="193659"/>
          </a:xfrm>
        </p:grpSpPr>
        <p:sp>
          <p:nvSpPr>
            <p:cNvPr id="1551" name="Google Shape;1551;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79"/>
          <p:cNvGrpSpPr/>
          <p:nvPr/>
        </p:nvGrpSpPr>
        <p:grpSpPr>
          <a:xfrm>
            <a:off x="993018" y="3278187"/>
            <a:ext cx="833173" cy="259209"/>
            <a:chOff x="4411970" y="4340222"/>
            <a:chExt cx="779467" cy="242683"/>
          </a:xfrm>
        </p:grpSpPr>
        <p:sp>
          <p:nvSpPr>
            <p:cNvPr id="1555" name="Google Shape;1555;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79"/>
          <p:cNvGrpSpPr/>
          <p:nvPr/>
        </p:nvGrpSpPr>
        <p:grpSpPr>
          <a:xfrm>
            <a:off x="1990126" y="2673933"/>
            <a:ext cx="965160" cy="216230"/>
            <a:chOff x="4411970" y="2468674"/>
            <a:chExt cx="747317" cy="167425"/>
          </a:xfrm>
        </p:grpSpPr>
        <p:sp>
          <p:nvSpPr>
            <p:cNvPr id="1559" name="Google Shape;1559;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79"/>
          <p:cNvGrpSpPr/>
          <p:nvPr/>
        </p:nvGrpSpPr>
        <p:grpSpPr>
          <a:xfrm>
            <a:off x="988873" y="2578650"/>
            <a:ext cx="810451" cy="319148"/>
            <a:chOff x="4411970" y="3686602"/>
            <a:chExt cx="797845" cy="314215"/>
          </a:xfrm>
        </p:grpSpPr>
        <p:sp>
          <p:nvSpPr>
            <p:cNvPr id="1562" name="Google Shape;1562;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7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79"/>
          <p:cNvGrpSpPr/>
          <p:nvPr/>
        </p:nvGrpSpPr>
        <p:grpSpPr>
          <a:xfrm>
            <a:off x="988970" y="2333174"/>
            <a:ext cx="1970333" cy="208784"/>
            <a:chOff x="6336019" y="3733725"/>
            <a:chExt cx="2566206" cy="351310"/>
          </a:xfrm>
        </p:grpSpPr>
        <p:sp>
          <p:nvSpPr>
            <p:cNvPr id="1569" name="Google Shape;1569;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79"/>
          <p:cNvGrpSpPr/>
          <p:nvPr/>
        </p:nvGrpSpPr>
        <p:grpSpPr>
          <a:xfrm>
            <a:off x="1990126" y="3940729"/>
            <a:ext cx="946551" cy="153200"/>
            <a:chOff x="4404545" y="3301592"/>
            <a:chExt cx="782403" cy="129272"/>
          </a:xfrm>
        </p:grpSpPr>
        <p:sp>
          <p:nvSpPr>
            <p:cNvPr id="1574" name="Google Shape;1574;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79"/>
          <p:cNvGrpSpPr/>
          <p:nvPr/>
        </p:nvGrpSpPr>
        <p:grpSpPr>
          <a:xfrm>
            <a:off x="1990126" y="3679688"/>
            <a:ext cx="962257" cy="139127"/>
            <a:chOff x="4411970" y="3131459"/>
            <a:chExt cx="710520" cy="117397"/>
          </a:xfrm>
        </p:grpSpPr>
        <p:sp>
          <p:nvSpPr>
            <p:cNvPr id="1577" name="Google Shape;1577;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79" name="Google Shape;1579;p7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79"/>
          <p:cNvGrpSpPr/>
          <p:nvPr/>
        </p:nvGrpSpPr>
        <p:grpSpPr>
          <a:xfrm>
            <a:off x="990271" y="3614482"/>
            <a:ext cx="823838" cy="458988"/>
            <a:chOff x="4411970" y="1801825"/>
            <a:chExt cx="734586" cy="409262"/>
          </a:xfrm>
        </p:grpSpPr>
        <p:sp>
          <p:nvSpPr>
            <p:cNvPr id="1581" name="Google Shape;1581;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79"/>
          <p:cNvGrpSpPr/>
          <p:nvPr/>
        </p:nvGrpSpPr>
        <p:grpSpPr>
          <a:xfrm>
            <a:off x="990271" y="4162908"/>
            <a:ext cx="856348" cy="212039"/>
            <a:chOff x="4411970" y="2233974"/>
            <a:chExt cx="763574" cy="189068"/>
          </a:xfrm>
        </p:grpSpPr>
        <p:sp>
          <p:nvSpPr>
            <p:cNvPr id="1584" name="Google Shape;1584;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79"/>
          <p:cNvGrpSpPr/>
          <p:nvPr/>
        </p:nvGrpSpPr>
        <p:grpSpPr>
          <a:xfrm>
            <a:off x="3100467" y="2338244"/>
            <a:ext cx="511602" cy="511602"/>
            <a:chOff x="5681300" y="2527788"/>
            <a:chExt cx="805800" cy="805800"/>
          </a:xfrm>
        </p:grpSpPr>
        <p:sp>
          <p:nvSpPr>
            <p:cNvPr id="1587" name="Google Shape;1587;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79"/>
          <p:cNvGrpSpPr/>
          <p:nvPr/>
        </p:nvGrpSpPr>
        <p:grpSpPr>
          <a:xfrm>
            <a:off x="3097662" y="3104827"/>
            <a:ext cx="513021" cy="512935"/>
            <a:chOff x="4049800" y="640400"/>
            <a:chExt cx="858900" cy="858900"/>
          </a:xfrm>
        </p:grpSpPr>
        <p:sp>
          <p:nvSpPr>
            <p:cNvPr id="1590" name="Google Shape;1590;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9"/>
          <p:cNvGrpSpPr/>
          <p:nvPr/>
        </p:nvGrpSpPr>
        <p:grpSpPr>
          <a:xfrm>
            <a:off x="3014861" y="3756719"/>
            <a:ext cx="686489" cy="686585"/>
            <a:chOff x="5080188" y="927900"/>
            <a:chExt cx="961200" cy="961200"/>
          </a:xfrm>
        </p:grpSpPr>
        <p:sp>
          <p:nvSpPr>
            <p:cNvPr id="1593" name="Google Shape;1593;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79"/>
          <p:cNvGrpSpPr/>
          <p:nvPr/>
        </p:nvGrpSpPr>
        <p:grpSpPr>
          <a:xfrm>
            <a:off x="3798012" y="3849448"/>
            <a:ext cx="510373" cy="510937"/>
            <a:chOff x="7508249" y="1522825"/>
            <a:chExt cx="1326332" cy="1322987"/>
          </a:xfrm>
        </p:grpSpPr>
        <p:sp>
          <p:nvSpPr>
            <p:cNvPr id="1602" name="Google Shape;1602;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79"/>
          <p:cNvGrpSpPr/>
          <p:nvPr/>
        </p:nvGrpSpPr>
        <p:grpSpPr>
          <a:xfrm>
            <a:off x="4489605" y="3850853"/>
            <a:ext cx="492652" cy="503348"/>
            <a:chOff x="6039282" y="1042577"/>
            <a:chExt cx="734315" cy="731929"/>
          </a:xfrm>
        </p:grpSpPr>
        <p:sp>
          <p:nvSpPr>
            <p:cNvPr id="1613" name="Google Shape;1613;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79"/>
          <p:cNvGrpSpPr/>
          <p:nvPr/>
        </p:nvGrpSpPr>
        <p:grpSpPr>
          <a:xfrm>
            <a:off x="5130019" y="2346894"/>
            <a:ext cx="483304" cy="504902"/>
            <a:chOff x="1825800" y="1651625"/>
            <a:chExt cx="568125" cy="591775"/>
          </a:xfrm>
        </p:grpSpPr>
        <p:sp>
          <p:nvSpPr>
            <p:cNvPr id="1635" name="Google Shape;1635;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7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9"/>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646" name="Google Shape;1646;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grpSp>
        <p:nvGrpSpPr>
          <p:cNvPr id="1651" name="Google Shape;1651;p80"/>
          <p:cNvGrpSpPr/>
          <p:nvPr/>
        </p:nvGrpSpPr>
        <p:grpSpPr>
          <a:xfrm>
            <a:off x="722058" y="957091"/>
            <a:ext cx="2492868" cy="1379876"/>
            <a:chOff x="2654821" y="2311071"/>
            <a:chExt cx="2279715" cy="1262120"/>
          </a:xfrm>
        </p:grpSpPr>
        <p:grpSp>
          <p:nvGrpSpPr>
            <p:cNvPr id="1652" name="Google Shape;1652;p80"/>
            <p:cNvGrpSpPr/>
            <p:nvPr/>
          </p:nvGrpSpPr>
          <p:grpSpPr>
            <a:xfrm>
              <a:off x="4034269" y="2840745"/>
              <a:ext cx="40212" cy="36437"/>
              <a:chOff x="4293400" y="2574725"/>
              <a:chExt cx="84425" cy="80100"/>
            </a:xfrm>
          </p:grpSpPr>
          <p:sp>
            <p:nvSpPr>
              <p:cNvPr id="1653" name="Google Shape;1653;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54" name="Google Shape;1654;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80"/>
            <p:cNvGrpSpPr/>
            <p:nvPr/>
          </p:nvGrpSpPr>
          <p:grpSpPr>
            <a:xfrm>
              <a:off x="3894606" y="2334874"/>
              <a:ext cx="913198" cy="518984"/>
              <a:chOff x="4000175" y="1462675"/>
              <a:chExt cx="1917275" cy="1140875"/>
            </a:xfrm>
          </p:grpSpPr>
          <p:sp>
            <p:nvSpPr>
              <p:cNvPr id="1656" name="Google Shape;1656;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57" name="Google Shape;1657;p80"/>
              <p:cNvGrpSpPr/>
              <p:nvPr/>
            </p:nvGrpSpPr>
            <p:grpSpPr>
              <a:xfrm>
                <a:off x="4000175" y="1462675"/>
                <a:ext cx="1917275" cy="1140875"/>
                <a:chOff x="4000175" y="1462675"/>
                <a:chExt cx="1917275" cy="1140875"/>
              </a:xfrm>
            </p:grpSpPr>
            <p:sp>
              <p:nvSpPr>
                <p:cNvPr id="1658" name="Google Shape;1658;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59" name="Google Shape;1659;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63" name="Google Shape;1663;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4" name="Google Shape;1664;p80"/>
            <p:cNvGrpSpPr/>
            <p:nvPr/>
          </p:nvGrpSpPr>
          <p:grpSpPr>
            <a:xfrm>
              <a:off x="3875768" y="2846704"/>
              <a:ext cx="44796" cy="47366"/>
              <a:chOff x="3960625" y="2587825"/>
              <a:chExt cx="94050" cy="104125"/>
            </a:xfrm>
          </p:grpSpPr>
          <p:sp>
            <p:nvSpPr>
              <p:cNvPr id="1665" name="Google Shape;1665;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66" name="Google Shape;1666;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80"/>
            <p:cNvGrpSpPr/>
            <p:nvPr/>
          </p:nvGrpSpPr>
          <p:grpSpPr>
            <a:xfrm>
              <a:off x="3782759" y="2807162"/>
              <a:ext cx="82686" cy="85487"/>
              <a:chOff x="3765350" y="2500900"/>
              <a:chExt cx="173600" cy="187925"/>
            </a:xfrm>
          </p:grpSpPr>
          <p:sp>
            <p:nvSpPr>
              <p:cNvPr id="1668" name="Google Shape;1668;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69" name="Google Shape;1669;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80"/>
            <p:cNvGrpSpPr/>
            <p:nvPr/>
          </p:nvGrpSpPr>
          <p:grpSpPr>
            <a:xfrm>
              <a:off x="3775674" y="2798496"/>
              <a:ext cx="40545" cy="23564"/>
              <a:chOff x="3750475" y="2481850"/>
              <a:chExt cx="85125" cy="51800"/>
            </a:xfrm>
          </p:grpSpPr>
          <p:sp>
            <p:nvSpPr>
              <p:cNvPr id="1675" name="Google Shape;1675;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77" name="Google Shape;1677;p80"/>
            <p:cNvGrpSpPr/>
            <p:nvPr/>
          </p:nvGrpSpPr>
          <p:grpSpPr>
            <a:xfrm>
              <a:off x="3716946" y="2776024"/>
              <a:ext cx="81971" cy="76912"/>
              <a:chOff x="3627175" y="2432450"/>
              <a:chExt cx="172100" cy="169075"/>
            </a:xfrm>
          </p:grpSpPr>
          <p:sp>
            <p:nvSpPr>
              <p:cNvPr id="1678" name="Google Shape;1678;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80" name="Google Shape;1680;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81" name="Google Shape;1681;p80"/>
            <p:cNvGrpSpPr/>
            <p:nvPr/>
          </p:nvGrpSpPr>
          <p:grpSpPr>
            <a:xfrm>
              <a:off x="3685682" y="2845624"/>
              <a:ext cx="29311" cy="45055"/>
              <a:chOff x="3561536" y="2585450"/>
              <a:chExt cx="61539" cy="99045"/>
            </a:xfrm>
          </p:grpSpPr>
          <p:sp>
            <p:nvSpPr>
              <p:cNvPr id="1682" name="Google Shape;1682;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84" name="Google Shape;1684;p80"/>
            <p:cNvGrpSpPr/>
            <p:nvPr/>
          </p:nvGrpSpPr>
          <p:grpSpPr>
            <a:xfrm>
              <a:off x="3849905" y="2572252"/>
              <a:ext cx="74339" cy="119559"/>
              <a:chOff x="3906325" y="1984500"/>
              <a:chExt cx="156075" cy="262825"/>
            </a:xfrm>
          </p:grpSpPr>
          <p:sp>
            <p:nvSpPr>
              <p:cNvPr id="1685" name="Google Shape;1685;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86" name="Google Shape;1686;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80"/>
            <p:cNvGrpSpPr/>
            <p:nvPr/>
          </p:nvGrpSpPr>
          <p:grpSpPr>
            <a:xfrm>
              <a:off x="2654821" y="2414345"/>
              <a:ext cx="667570" cy="558731"/>
              <a:chOff x="1397225" y="1637375"/>
              <a:chExt cx="1401575" cy="1228250"/>
            </a:xfrm>
          </p:grpSpPr>
          <p:sp>
            <p:nvSpPr>
              <p:cNvPr id="1688" name="Google Shape;1688;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89" name="Google Shape;1689;p80"/>
              <p:cNvGrpSpPr/>
              <p:nvPr/>
            </p:nvGrpSpPr>
            <p:grpSpPr>
              <a:xfrm>
                <a:off x="1397225" y="1637375"/>
                <a:ext cx="1398775" cy="1228250"/>
                <a:chOff x="1397225" y="1637375"/>
                <a:chExt cx="1398775" cy="1228250"/>
              </a:xfrm>
            </p:grpSpPr>
            <p:sp>
              <p:nvSpPr>
                <p:cNvPr id="1690" name="Google Shape;1690;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2" name="Google Shape;1692;p80"/>
            <p:cNvGrpSpPr/>
            <p:nvPr/>
          </p:nvGrpSpPr>
          <p:grpSpPr>
            <a:xfrm>
              <a:off x="3230417" y="3103734"/>
              <a:ext cx="282982" cy="280332"/>
              <a:chOff x="2605700" y="3152850"/>
              <a:chExt cx="594125" cy="616250"/>
            </a:xfrm>
          </p:grpSpPr>
          <p:sp>
            <p:nvSpPr>
              <p:cNvPr id="1693" name="Google Shape;1693;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94" name="Google Shape;1694;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95" name="Google Shape;1695;p80"/>
            <p:cNvGrpSpPr/>
            <p:nvPr/>
          </p:nvGrpSpPr>
          <p:grpSpPr>
            <a:xfrm>
              <a:off x="3265985" y="3226989"/>
              <a:ext cx="87151" cy="346202"/>
              <a:chOff x="2680375" y="3423800"/>
              <a:chExt cx="182975" cy="761050"/>
            </a:xfrm>
          </p:grpSpPr>
          <p:sp>
            <p:nvSpPr>
              <p:cNvPr id="1696" name="Google Shape;1696;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97" name="Google Shape;1697;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80"/>
            <p:cNvGrpSpPr/>
            <p:nvPr/>
          </p:nvGrpSpPr>
          <p:grpSpPr>
            <a:xfrm>
              <a:off x="3855466" y="3289811"/>
              <a:ext cx="112514" cy="94210"/>
              <a:chOff x="3918000" y="3561900"/>
              <a:chExt cx="236225" cy="207100"/>
            </a:xfrm>
          </p:grpSpPr>
          <p:sp>
            <p:nvSpPr>
              <p:cNvPr id="1699" name="Google Shape;1699;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00" name="Google Shape;1700;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1" name="Google Shape;1701;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04" name="Google Shape;1704;p80"/>
            <p:cNvGrpSpPr/>
            <p:nvPr/>
          </p:nvGrpSpPr>
          <p:grpSpPr>
            <a:xfrm>
              <a:off x="2905224" y="2311071"/>
              <a:ext cx="596721" cy="528992"/>
              <a:chOff x="1922950" y="1410350"/>
              <a:chExt cx="1252825" cy="1162875"/>
            </a:xfrm>
          </p:grpSpPr>
          <p:sp>
            <p:nvSpPr>
              <p:cNvPr id="1705" name="Google Shape;1705;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21" name="Google Shape;1721;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1" name="Google Shape;1741;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2" name="Google Shape;1742;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80"/>
            <p:cNvGrpSpPr/>
            <p:nvPr/>
          </p:nvGrpSpPr>
          <p:grpSpPr>
            <a:xfrm>
              <a:off x="3280929" y="3294542"/>
              <a:ext cx="109894" cy="272224"/>
              <a:chOff x="2711750" y="3572300"/>
              <a:chExt cx="230725" cy="598425"/>
            </a:xfrm>
          </p:grpSpPr>
          <p:sp>
            <p:nvSpPr>
              <p:cNvPr id="1744" name="Google Shape;1744;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80"/>
            <p:cNvGrpSpPr/>
            <p:nvPr/>
          </p:nvGrpSpPr>
          <p:grpSpPr>
            <a:xfrm>
              <a:off x="3790439" y="2408636"/>
              <a:ext cx="73017" cy="75684"/>
              <a:chOff x="3781475" y="1624825"/>
              <a:chExt cx="153300" cy="166375"/>
            </a:xfrm>
          </p:grpSpPr>
          <p:sp>
            <p:nvSpPr>
              <p:cNvPr id="1748" name="Google Shape;1748;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2" name="Google Shape;1752;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80"/>
            <p:cNvGrpSpPr/>
            <p:nvPr/>
          </p:nvGrpSpPr>
          <p:grpSpPr>
            <a:xfrm>
              <a:off x="4403342" y="3107749"/>
              <a:ext cx="316680" cy="101374"/>
              <a:chOff x="5068275" y="3161675"/>
              <a:chExt cx="664875" cy="222850"/>
            </a:xfrm>
          </p:grpSpPr>
          <p:sp>
            <p:nvSpPr>
              <p:cNvPr id="1760" name="Google Shape;1760;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3" name="Google Shape;1793;p80"/>
            <p:cNvGrpSpPr/>
            <p:nvPr/>
          </p:nvGrpSpPr>
          <p:grpSpPr>
            <a:xfrm>
              <a:off x="3697513" y="2707266"/>
              <a:ext cx="59549" cy="79733"/>
              <a:chOff x="3586375" y="2281300"/>
              <a:chExt cx="125025" cy="175275"/>
            </a:xfrm>
          </p:grpSpPr>
          <p:sp>
            <p:nvSpPr>
              <p:cNvPr id="1794" name="Google Shape;1794;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6" name="Google Shape;1796;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80"/>
            <p:cNvGrpSpPr/>
            <p:nvPr/>
          </p:nvGrpSpPr>
          <p:grpSpPr>
            <a:xfrm>
              <a:off x="4513224" y="3221724"/>
              <a:ext cx="274563" cy="280321"/>
              <a:chOff x="5298975" y="3412225"/>
              <a:chExt cx="576450" cy="616225"/>
            </a:xfrm>
          </p:grpSpPr>
          <p:sp>
            <p:nvSpPr>
              <p:cNvPr id="1798" name="Google Shape;1798;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99" name="Google Shape;1799;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80"/>
            <p:cNvGrpSpPr/>
            <p:nvPr/>
          </p:nvGrpSpPr>
          <p:grpSpPr>
            <a:xfrm>
              <a:off x="4824403" y="3421846"/>
              <a:ext cx="110132" cy="130647"/>
              <a:chOff x="5952300" y="3852150"/>
              <a:chExt cx="231225" cy="287200"/>
            </a:xfrm>
          </p:grpSpPr>
          <p:sp>
            <p:nvSpPr>
              <p:cNvPr id="1801" name="Google Shape;1801;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1" name="Google Shape;1811;p80"/>
            <p:cNvGrpSpPr/>
            <p:nvPr/>
          </p:nvGrpSpPr>
          <p:grpSpPr>
            <a:xfrm>
              <a:off x="4295710" y="3079670"/>
              <a:ext cx="14968" cy="27135"/>
              <a:chOff x="4842300" y="3099950"/>
              <a:chExt cx="31425" cy="59650"/>
            </a:xfrm>
          </p:grpSpPr>
          <p:sp>
            <p:nvSpPr>
              <p:cNvPr id="1812" name="Google Shape;1812;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80"/>
            <p:cNvGrpSpPr/>
            <p:nvPr/>
          </p:nvGrpSpPr>
          <p:grpSpPr>
            <a:xfrm>
              <a:off x="3831056" y="2816010"/>
              <a:ext cx="37378" cy="27612"/>
              <a:chOff x="3866750" y="2520350"/>
              <a:chExt cx="78475" cy="60700"/>
            </a:xfrm>
          </p:grpSpPr>
          <p:sp>
            <p:nvSpPr>
              <p:cNvPr id="1825" name="Google Shape;1825;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9" name="Google Shape;1829;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46" name="Google Shape;1846;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8" name="Google Shape;1858;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80"/>
            <p:cNvGrpSpPr/>
            <p:nvPr/>
          </p:nvGrpSpPr>
          <p:grpSpPr>
            <a:xfrm>
              <a:off x="3632736" y="3051591"/>
              <a:ext cx="63288" cy="45217"/>
              <a:chOff x="3450375" y="3038225"/>
              <a:chExt cx="132875" cy="99400"/>
            </a:xfrm>
          </p:grpSpPr>
          <p:sp>
            <p:nvSpPr>
              <p:cNvPr id="1872" name="Google Shape;1872;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4" name="Google Shape;1874;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3" name="Google Shape;1883;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3" name="Google Shape;1893;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9" name="Google Shape;1899;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80"/>
          <p:cNvGrpSpPr/>
          <p:nvPr/>
        </p:nvGrpSpPr>
        <p:grpSpPr>
          <a:xfrm>
            <a:off x="719115" y="2852867"/>
            <a:ext cx="2622876" cy="1333540"/>
            <a:chOff x="238125" y="1038125"/>
            <a:chExt cx="7146800" cy="3633625"/>
          </a:xfrm>
        </p:grpSpPr>
        <p:sp>
          <p:nvSpPr>
            <p:cNvPr id="1910" name="Google Shape;1910;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80"/>
          <p:cNvGrpSpPr/>
          <p:nvPr/>
        </p:nvGrpSpPr>
        <p:grpSpPr>
          <a:xfrm>
            <a:off x="5834043" y="994977"/>
            <a:ext cx="2590840" cy="1380235"/>
            <a:chOff x="233350" y="949250"/>
            <a:chExt cx="7137300" cy="3802300"/>
          </a:xfrm>
        </p:grpSpPr>
        <p:sp>
          <p:nvSpPr>
            <p:cNvPr id="3483" name="Google Shape;3483;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80"/>
          <p:cNvGrpSpPr/>
          <p:nvPr/>
        </p:nvGrpSpPr>
        <p:grpSpPr>
          <a:xfrm>
            <a:off x="7648472" y="3039750"/>
            <a:ext cx="104231" cy="320340"/>
            <a:chOff x="7564426" y="3224343"/>
            <a:chExt cx="119985" cy="368801"/>
          </a:xfrm>
        </p:grpSpPr>
        <p:sp>
          <p:nvSpPr>
            <p:cNvPr id="3535" name="Google Shape;3535;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80"/>
          <p:cNvGrpSpPr/>
          <p:nvPr/>
        </p:nvGrpSpPr>
        <p:grpSpPr>
          <a:xfrm>
            <a:off x="7347961" y="3033852"/>
            <a:ext cx="189489" cy="332132"/>
            <a:chOff x="8370831" y="3202002"/>
            <a:chExt cx="218129" cy="382376"/>
          </a:xfrm>
        </p:grpSpPr>
        <p:sp>
          <p:nvSpPr>
            <p:cNvPr id="3538" name="Google Shape;3538;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80"/>
          <p:cNvGrpSpPr/>
          <p:nvPr/>
        </p:nvGrpSpPr>
        <p:grpSpPr>
          <a:xfrm>
            <a:off x="8071350" y="3444984"/>
            <a:ext cx="309429" cy="267000"/>
            <a:chOff x="6742064" y="3750480"/>
            <a:chExt cx="399315" cy="344560"/>
          </a:xfrm>
        </p:grpSpPr>
        <p:sp>
          <p:nvSpPr>
            <p:cNvPr id="3541" name="Google Shape;3541;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80"/>
          <p:cNvGrpSpPr/>
          <p:nvPr/>
        </p:nvGrpSpPr>
        <p:grpSpPr>
          <a:xfrm>
            <a:off x="7610369" y="3796031"/>
            <a:ext cx="180437" cy="281608"/>
            <a:chOff x="7248525" y="3739696"/>
            <a:chExt cx="230531" cy="359790"/>
          </a:xfrm>
        </p:grpSpPr>
        <p:sp>
          <p:nvSpPr>
            <p:cNvPr id="3544" name="Google Shape;3544;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80"/>
          <p:cNvGrpSpPr/>
          <p:nvPr/>
        </p:nvGrpSpPr>
        <p:grpSpPr>
          <a:xfrm>
            <a:off x="7856288" y="3439255"/>
            <a:ext cx="162896" cy="278710"/>
            <a:chOff x="7601242" y="3729267"/>
            <a:chExt cx="222566" cy="380803"/>
          </a:xfrm>
        </p:grpSpPr>
        <p:sp>
          <p:nvSpPr>
            <p:cNvPr id="3547" name="Google Shape;3547;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9" name="Google Shape;3549;p8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0" name="Google Shape;3550;p80"/>
          <p:cNvGrpSpPr/>
          <p:nvPr/>
        </p:nvGrpSpPr>
        <p:grpSpPr>
          <a:xfrm>
            <a:off x="7345934" y="3440396"/>
            <a:ext cx="193543" cy="275990"/>
            <a:chOff x="8304647" y="3738687"/>
            <a:chExt cx="225076" cy="320956"/>
          </a:xfrm>
        </p:grpSpPr>
        <p:sp>
          <p:nvSpPr>
            <p:cNvPr id="3551" name="Google Shape;3551;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80"/>
          <p:cNvGrpSpPr/>
          <p:nvPr/>
        </p:nvGrpSpPr>
        <p:grpSpPr>
          <a:xfrm>
            <a:off x="7618426" y="3440396"/>
            <a:ext cx="178492" cy="275990"/>
            <a:chOff x="8615101" y="3738687"/>
            <a:chExt cx="207573" cy="320956"/>
          </a:xfrm>
        </p:grpSpPr>
        <p:sp>
          <p:nvSpPr>
            <p:cNvPr id="3555" name="Google Shape;3555;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8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9" name="Google Shape;3559;p80"/>
          <p:cNvGrpSpPr/>
          <p:nvPr/>
        </p:nvGrpSpPr>
        <p:grpSpPr>
          <a:xfrm>
            <a:off x="6013131" y="3561884"/>
            <a:ext cx="557670" cy="511283"/>
            <a:chOff x="6015419" y="3716859"/>
            <a:chExt cx="557671" cy="511283"/>
          </a:xfrm>
        </p:grpSpPr>
        <p:sp>
          <p:nvSpPr>
            <p:cNvPr id="3560" name="Google Shape;3560;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1" name="Google Shape;3561;p80"/>
            <p:cNvGrpSpPr/>
            <p:nvPr/>
          </p:nvGrpSpPr>
          <p:grpSpPr>
            <a:xfrm>
              <a:off x="6036094" y="3716980"/>
              <a:ext cx="529860" cy="510468"/>
              <a:chOff x="6036094" y="3716980"/>
              <a:chExt cx="529860" cy="510468"/>
            </a:xfrm>
          </p:grpSpPr>
          <p:sp>
            <p:nvSpPr>
              <p:cNvPr id="3562" name="Google Shape;3562;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2" name="Google Shape;3572;p80"/>
          <p:cNvGrpSpPr/>
          <p:nvPr/>
        </p:nvGrpSpPr>
        <p:grpSpPr>
          <a:xfrm>
            <a:off x="6642016" y="2918653"/>
            <a:ext cx="576302" cy="511871"/>
            <a:chOff x="6644304" y="3073628"/>
            <a:chExt cx="576302" cy="511871"/>
          </a:xfrm>
        </p:grpSpPr>
        <p:sp>
          <p:nvSpPr>
            <p:cNvPr id="3573" name="Google Shape;3573;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4" name="Google Shape;3574;p80"/>
            <p:cNvGrpSpPr/>
            <p:nvPr/>
          </p:nvGrpSpPr>
          <p:grpSpPr>
            <a:xfrm>
              <a:off x="6712169" y="3085440"/>
              <a:ext cx="481622" cy="494913"/>
              <a:chOff x="6712169" y="3085440"/>
              <a:chExt cx="481622" cy="494913"/>
            </a:xfrm>
          </p:grpSpPr>
          <p:sp>
            <p:nvSpPr>
              <p:cNvPr id="3575" name="Google Shape;3575;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0" name="Google Shape;3580;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3" name="Google Shape;3583;p8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80"/>
          <p:cNvGrpSpPr/>
          <p:nvPr/>
        </p:nvGrpSpPr>
        <p:grpSpPr>
          <a:xfrm>
            <a:off x="6649867" y="3561648"/>
            <a:ext cx="560631" cy="511352"/>
            <a:chOff x="6652154" y="3716623"/>
            <a:chExt cx="560631" cy="511352"/>
          </a:xfrm>
        </p:grpSpPr>
        <p:sp>
          <p:nvSpPr>
            <p:cNvPr id="3585" name="Google Shape;3585;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80"/>
            <p:cNvGrpSpPr/>
            <p:nvPr/>
          </p:nvGrpSpPr>
          <p:grpSpPr>
            <a:xfrm>
              <a:off x="6669657" y="3716715"/>
              <a:ext cx="466779" cy="464290"/>
              <a:chOff x="6669657" y="3716715"/>
              <a:chExt cx="466779" cy="464290"/>
            </a:xfrm>
          </p:grpSpPr>
          <p:sp>
            <p:nvSpPr>
              <p:cNvPr id="3587" name="Google Shape;3587;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0" name="Google Shape;3600;p80"/>
          <p:cNvGrpSpPr/>
          <p:nvPr/>
        </p:nvGrpSpPr>
        <p:grpSpPr>
          <a:xfrm>
            <a:off x="7843958" y="3843056"/>
            <a:ext cx="187557" cy="187557"/>
            <a:chOff x="8565775" y="671075"/>
            <a:chExt cx="441000" cy="441000"/>
          </a:xfrm>
        </p:grpSpPr>
        <p:sp>
          <p:nvSpPr>
            <p:cNvPr id="3601" name="Google Shape;3601;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8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5" name="Google Shape;3605;p80"/>
          <p:cNvGrpSpPr/>
          <p:nvPr/>
        </p:nvGrpSpPr>
        <p:grpSpPr>
          <a:xfrm>
            <a:off x="5997813" y="2921275"/>
            <a:ext cx="587871" cy="512373"/>
            <a:chOff x="6000100" y="3076250"/>
            <a:chExt cx="587871" cy="512373"/>
          </a:xfrm>
        </p:grpSpPr>
        <p:sp>
          <p:nvSpPr>
            <p:cNvPr id="3606" name="Google Shape;3606;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7" name="Google Shape;3607;p80"/>
            <p:cNvGrpSpPr/>
            <p:nvPr/>
          </p:nvGrpSpPr>
          <p:grpSpPr>
            <a:xfrm>
              <a:off x="6031360" y="3076713"/>
              <a:ext cx="539107" cy="480965"/>
              <a:chOff x="6031360" y="3076713"/>
              <a:chExt cx="539107" cy="480965"/>
            </a:xfrm>
          </p:grpSpPr>
          <p:sp>
            <p:nvSpPr>
              <p:cNvPr id="3608" name="Google Shape;3608;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80"/>
          <p:cNvGrpSpPr/>
          <p:nvPr/>
        </p:nvGrpSpPr>
        <p:grpSpPr>
          <a:xfrm>
            <a:off x="3416804" y="902588"/>
            <a:ext cx="2310381" cy="1488888"/>
            <a:chOff x="229225" y="549050"/>
            <a:chExt cx="7161750" cy="4615275"/>
          </a:xfrm>
        </p:grpSpPr>
        <p:sp>
          <p:nvSpPr>
            <p:cNvPr id="3616" name="Google Shape;3616;p8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80"/>
          <p:cNvGrpSpPr/>
          <p:nvPr/>
        </p:nvGrpSpPr>
        <p:grpSpPr>
          <a:xfrm>
            <a:off x="3514722" y="2832485"/>
            <a:ext cx="2310282" cy="1374222"/>
            <a:chOff x="238125" y="732525"/>
            <a:chExt cx="7130500" cy="4241425"/>
          </a:xfrm>
        </p:grpSpPr>
        <p:sp>
          <p:nvSpPr>
            <p:cNvPr id="3734" name="Google Shape;3734;p8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grpSp>
        <p:nvGrpSpPr>
          <p:cNvPr id="3852" name="Google Shape;3852;p81"/>
          <p:cNvGrpSpPr/>
          <p:nvPr/>
        </p:nvGrpSpPr>
        <p:grpSpPr>
          <a:xfrm>
            <a:off x="729274" y="969771"/>
            <a:ext cx="2507799" cy="206239"/>
            <a:chOff x="106648" y="895722"/>
            <a:chExt cx="4481413" cy="374300"/>
          </a:xfrm>
        </p:grpSpPr>
        <p:grpSp>
          <p:nvGrpSpPr>
            <p:cNvPr id="3853" name="Google Shape;3853;p81"/>
            <p:cNvGrpSpPr/>
            <p:nvPr/>
          </p:nvGrpSpPr>
          <p:grpSpPr>
            <a:xfrm>
              <a:off x="2233276" y="895722"/>
              <a:ext cx="1082667" cy="223591"/>
              <a:chOff x="4808316" y="2800065"/>
              <a:chExt cx="1999386" cy="412910"/>
            </a:xfrm>
          </p:grpSpPr>
          <p:sp>
            <p:nvSpPr>
              <p:cNvPr id="3854" name="Google Shape;3854;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81"/>
              <p:cNvGrpSpPr/>
              <p:nvPr/>
            </p:nvGrpSpPr>
            <p:grpSpPr>
              <a:xfrm>
                <a:off x="4808316" y="2800065"/>
                <a:ext cx="92400" cy="411825"/>
                <a:chOff x="845575" y="2563700"/>
                <a:chExt cx="92400" cy="411825"/>
              </a:xfrm>
            </p:grpSpPr>
            <p:cxnSp>
              <p:nvCxnSpPr>
                <p:cNvPr id="3856" name="Google Shape;3856;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57" name="Google Shape;3857;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8" name="Google Shape;3858;p81"/>
            <p:cNvGrpSpPr/>
            <p:nvPr/>
          </p:nvGrpSpPr>
          <p:grpSpPr>
            <a:xfrm>
              <a:off x="106648" y="895722"/>
              <a:ext cx="1088401" cy="223591"/>
              <a:chOff x="881025" y="2800065"/>
              <a:chExt cx="2009975" cy="412910"/>
            </a:xfrm>
          </p:grpSpPr>
          <p:sp>
            <p:nvSpPr>
              <p:cNvPr id="3859" name="Google Shape;3859;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0" name="Google Shape;3860;p81"/>
              <p:cNvGrpSpPr/>
              <p:nvPr/>
            </p:nvGrpSpPr>
            <p:grpSpPr>
              <a:xfrm>
                <a:off x="881025" y="2800065"/>
                <a:ext cx="92400" cy="411825"/>
                <a:chOff x="845575" y="2563700"/>
                <a:chExt cx="92400" cy="411825"/>
              </a:xfrm>
            </p:grpSpPr>
            <p:cxnSp>
              <p:nvCxnSpPr>
                <p:cNvPr id="3861" name="Google Shape;3861;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62" name="Google Shape;3862;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3" name="Google Shape;3863;p81"/>
            <p:cNvGrpSpPr/>
            <p:nvPr/>
          </p:nvGrpSpPr>
          <p:grpSpPr>
            <a:xfrm>
              <a:off x="1172346" y="1047018"/>
              <a:ext cx="1083151" cy="223003"/>
              <a:chOff x="2849073" y="3079467"/>
              <a:chExt cx="2000279" cy="411825"/>
            </a:xfrm>
          </p:grpSpPr>
          <p:sp>
            <p:nvSpPr>
              <p:cNvPr id="3864" name="Google Shape;3864;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5" name="Google Shape;3865;p81"/>
              <p:cNvGrpSpPr/>
              <p:nvPr/>
            </p:nvGrpSpPr>
            <p:grpSpPr>
              <a:xfrm rot="10800000">
                <a:off x="2849073" y="3079467"/>
                <a:ext cx="92400" cy="411825"/>
                <a:chOff x="2070100" y="2563700"/>
                <a:chExt cx="92400" cy="411825"/>
              </a:xfrm>
            </p:grpSpPr>
            <p:cxnSp>
              <p:nvCxnSpPr>
                <p:cNvPr id="3866" name="Google Shape;3866;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67" name="Google Shape;3867;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8" name="Google Shape;3868;p81"/>
            <p:cNvGrpSpPr/>
            <p:nvPr/>
          </p:nvGrpSpPr>
          <p:grpSpPr>
            <a:xfrm>
              <a:off x="3290132" y="1047018"/>
              <a:ext cx="1297929" cy="223003"/>
              <a:chOff x="6760035" y="3079467"/>
              <a:chExt cx="2396914" cy="411825"/>
            </a:xfrm>
          </p:grpSpPr>
          <p:sp>
            <p:nvSpPr>
              <p:cNvPr id="3869" name="Google Shape;3869;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81"/>
              <p:cNvGrpSpPr/>
              <p:nvPr/>
            </p:nvGrpSpPr>
            <p:grpSpPr>
              <a:xfrm rot="10800000">
                <a:off x="6760035" y="3079467"/>
                <a:ext cx="92400" cy="411825"/>
                <a:chOff x="2070100" y="2563700"/>
                <a:chExt cx="92400" cy="411825"/>
              </a:xfrm>
            </p:grpSpPr>
            <p:cxnSp>
              <p:nvCxnSpPr>
                <p:cNvPr id="3871" name="Google Shape;3871;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2" name="Google Shape;3872;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3" name="Google Shape;3873;p81"/>
          <p:cNvGrpSpPr/>
          <p:nvPr/>
        </p:nvGrpSpPr>
        <p:grpSpPr>
          <a:xfrm>
            <a:off x="2147036" y="3369142"/>
            <a:ext cx="1086701" cy="799429"/>
            <a:chOff x="2183288" y="3555572"/>
            <a:chExt cx="1136241" cy="835873"/>
          </a:xfrm>
        </p:grpSpPr>
        <p:sp>
          <p:nvSpPr>
            <p:cNvPr id="3874" name="Google Shape;3874;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5" name="Google Shape;3875;p81"/>
            <p:cNvGrpSpPr/>
            <p:nvPr/>
          </p:nvGrpSpPr>
          <p:grpSpPr>
            <a:xfrm>
              <a:off x="2205895" y="3637269"/>
              <a:ext cx="1089848" cy="724993"/>
              <a:chOff x="2205895" y="3637269"/>
              <a:chExt cx="1089848" cy="724993"/>
            </a:xfrm>
          </p:grpSpPr>
          <p:sp>
            <p:nvSpPr>
              <p:cNvPr id="3876" name="Google Shape;3876;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3" name="Google Shape;3883;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84" name="Google Shape;3884;p81"/>
            <p:cNvGrpSpPr/>
            <p:nvPr/>
          </p:nvGrpSpPr>
          <p:grpSpPr>
            <a:xfrm>
              <a:off x="3173850" y="3779426"/>
              <a:ext cx="145679" cy="70048"/>
              <a:chOff x="3173850" y="3779426"/>
              <a:chExt cx="145679" cy="70048"/>
            </a:xfrm>
          </p:grpSpPr>
          <p:cxnSp>
            <p:nvCxnSpPr>
              <p:cNvPr id="3885" name="Google Shape;3885;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86" name="Google Shape;3886;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81"/>
            <p:cNvGrpSpPr/>
            <p:nvPr/>
          </p:nvGrpSpPr>
          <p:grpSpPr>
            <a:xfrm>
              <a:off x="2183288" y="4139483"/>
              <a:ext cx="145133" cy="70048"/>
              <a:chOff x="2183288" y="4139483"/>
              <a:chExt cx="145133" cy="70048"/>
            </a:xfrm>
          </p:grpSpPr>
          <p:cxnSp>
            <p:nvCxnSpPr>
              <p:cNvPr id="3888" name="Google Shape;3888;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89" name="Google Shape;3889;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0" name="Google Shape;3890;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1" name="Google Shape;3891;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92" name="Google Shape;3892;p81"/>
            <p:cNvGrpSpPr/>
            <p:nvPr/>
          </p:nvGrpSpPr>
          <p:grpSpPr>
            <a:xfrm>
              <a:off x="2943836" y="4268886"/>
              <a:ext cx="60717" cy="122559"/>
              <a:chOff x="2943836" y="4268886"/>
              <a:chExt cx="60717" cy="122559"/>
            </a:xfrm>
          </p:grpSpPr>
          <p:sp>
            <p:nvSpPr>
              <p:cNvPr id="3893" name="Google Shape;3893;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4" name="Google Shape;3894;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95" name="Google Shape;3895;p81"/>
          <p:cNvGrpSpPr/>
          <p:nvPr/>
        </p:nvGrpSpPr>
        <p:grpSpPr>
          <a:xfrm>
            <a:off x="3409981" y="1290142"/>
            <a:ext cx="1675870" cy="758251"/>
            <a:chOff x="3530532" y="1496185"/>
            <a:chExt cx="1562000" cy="706730"/>
          </a:xfrm>
        </p:grpSpPr>
        <p:cxnSp>
          <p:nvCxnSpPr>
            <p:cNvPr id="3896" name="Google Shape;3896;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97" name="Google Shape;3897;p81"/>
            <p:cNvGrpSpPr/>
            <p:nvPr/>
          </p:nvGrpSpPr>
          <p:grpSpPr>
            <a:xfrm>
              <a:off x="3530532" y="1496185"/>
              <a:ext cx="323430" cy="463587"/>
              <a:chOff x="3530532" y="1496185"/>
              <a:chExt cx="323430" cy="463587"/>
            </a:xfrm>
          </p:grpSpPr>
          <p:grpSp>
            <p:nvGrpSpPr>
              <p:cNvPr id="3898" name="Google Shape;3898;p81"/>
              <p:cNvGrpSpPr/>
              <p:nvPr/>
            </p:nvGrpSpPr>
            <p:grpSpPr>
              <a:xfrm>
                <a:off x="3567462" y="1496185"/>
                <a:ext cx="286500" cy="361376"/>
                <a:chOff x="3567462" y="1496185"/>
                <a:chExt cx="286500" cy="361376"/>
              </a:xfrm>
            </p:grpSpPr>
            <p:cxnSp>
              <p:nvCxnSpPr>
                <p:cNvPr id="3899" name="Google Shape;3899;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00" name="Google Shape;3900;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1" name="Google Shape;3901;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81"/>
            <p:cNvGrpSpPr/>
            <p:nvPr/>
          </p:nvGrpSpPr>
          <p:grpSpPr>
            <a:xfrm>
              <a:off x="3891569" y="1779209"/>
              <a:ext cx="323945" cy="423706"/>
              <a:chOff x="3891569" y="1779209"/>
              <a:chExt cx="323945" cy="423706"/>
            </a:xfrm>
          </p:grpSpPr>
          <p:grpSp>
            <p:nvGrpSpPr>
              <p:cNvPr id="3903" name="Google Shape;3903;p81"/>
              <p:cNvGrpSpPr/>
              <p:nvPr/>
            </p:nvGrpSpPr>
            <p:grpSpPr>
              <a:xfrm>
                <a:off x="3929014" y="1881638"/>
                <a:ext cx="286500" cy="321278"/>
                <a:chOff x="3929014" y="1881638"/>
                <a:chExt cx="286500" cy="321278"/>
              </a:xfrm>
            </p:grpSpPr>
            <p:cxnSp>
              <p:nvCxnSpPr>
                <p:cNvPr id="3904" name="Google Shape;3904;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05" name="Google Shape;3905;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6" name="Google Shape;3906;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1"/>
            <p:cNvGrpSpPr/>
            <p:nvPr/>
          </p:nvGrpSpPr>
          <p:grpSpPr>
            <a:xfrm>
              <a:off x="4252606" y="1496185"/>
              <a:ext cx="324721" cy="463587"/>
              <a:chOff x="4252606" y="1496185"/>
              <a:chExt cx="324721" cy="463587"/>
            </a:xfrm>
          </p:grpSpPr>
          <p:grpSp>
            <p:nvGrpSpPr>
              <p:cNvPr id="3908" name="Google Shape;3908;p81"/>
              <p:cNvGrpSpPr/>
              <p:nvPr/>
            </p:nvGrpSpPr>
            <p:grpSpPr>
              <a:xfrm>
                <a:off x="4290828" y="1496185"/>
                <a:ext cx="286500" cy="361376"/>
                <a:chOff x="4290828" y="1496185"/>
                <a:chExt cx="286500" cy="361376"/>
              </a:xfrm>
            </p:grpSpPr>
            <p:cxnSp>
              <p:nvCxnSpPr>
                <p:cNvPr id="3909" name="Google Shape;3909;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10" name="Google Shape;3910;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1" name="Google Shape;3911;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81"/>
            <p:cNvGrpSpPr/>
            <p:nvPr/>
          </p:nvGrpSpPr>
          <p:grpSpPr>
            <a:xfrm>
              <a:off x="4613643" y="1763716"/>
              <a:ext cx="325308" cy="439200"/>
              <a:chOff x="4613643" y="1763716"/>
              <a:chExt cx="325308" cy="439200"/>
            </a:xfrm>
          </p:grpSpPr>
          <p:grpSp>
            <p:nvGrpSpPr>
              <p:cNvPr id="3913" name="Google Shape;3913;p81"/>
              <p:cNvGrpSpPr/>
              <p:nvPr/>
            </p:nvGrpSpPr>
            <p:grpSpPr>
              <a:xfrm>
                <a:off x="4652451" y="1879538"/>
                <a:ext cx="286500" cy="323378"/>
                <a:chOff x="4652451" y="1879538"/>
                <a:chExt cx="286500" cy="323378"/>
              </a:xfrm>
            </p:grpSpPr>
            <p:cxnSp>
              <p:nvCxnSpPr>
                <p:cNvPr id="3914" name="Google Shape;3914;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15" name="Google Shape;3915;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6" name="Google Shape;3916;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81"/>
          <p:cNvGrpSpPr/>
          <p:nvPr/>
        </p:nvGrpSpPr>
        <p:grpSpPr>
          <a:xfrm>
            <a:off x="3421841" y="2143768"/>
            <a:ext cx="1652173" cy="391517"/>
            <a:chOff x="3512551" y="2358270"/>
            <a:chExt cx="1597383" cy="378533"/>
          </a:xfrm>
        </p:grpSpPr>
        <p:cxnSp>
          <p:nvCxnSpPr>
            <p:cNvPr id="3918" name="Google Shape;3918;p81"/>
            <p:cNvCxnSpPr>
              <a:stCxn id="3919" idx="6"/>
              <a:endCxn id="392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21" name="Google Shape;3921;p81"/>
            <p:cNvGrpSpPr/>
            <p:nvPr/>
          </p:nvGrpSpPr>
          <p:grpSpPr>
            <a:xfrm>
              <a:off x="3512551" y="2358270"/>
              <a:ext cx="225647" cy="307714"/>
              <a:chOff x="2182679" y="2004714"/>
              <a:chExt cx="792300" cy="1080458"/>
            </a:xfrm>
          </p:grpSpPr>
          <p:cxnSp>
            <p:nvCxnSpPr>
              <p:cNvPr id="3922" name="Google Shape;3922;p81"/>
              <p:cNvCxnSpPr>
                <a:stCxn id="392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19" name="Google Shape;3919;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81"/>
            <p:cNvGrpSpPr/>
            <p:nvPr/>
          </p:nvGrpSpPr>
          <p:grpSpPr>
            <a:xfrm>
              <a:off x="3969644" y="2440153"/>
              <a:ext cx="225853" cy="296651"/>
              <a:chOff x="3775710" y="1729289"/>
              <a:chExt cx="136500" cy="179289"/>
            </a:xfrm>
          </p:grpSpPr>
          <p:cxnSp>
            <p:nvCxnSpPr>
              <p:cNvPr id="3925" name="Google Shape;3925;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26" name="Google Shape;3926;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81"/>
            <p:cNvGrpSpPr/>
            <p:nvPr/>
          </p:nvGrpSpPr>
          <p:grpSpPr>
            <a:xfrm>
              <a:off x="4427051" y="2358270"/>
              <a:ext cx="225647" cy="307714"/>
              <a:chOff x="5393704" y="2004714"/>
              <a:chExt cx="792300" cy="1080458"/>
            </a:xfrm>
          </p:grpSpPr>
          <p:cxnSp>
            <p:nvCxnSpPr>
              <p:cNvPr id="3929" name="Google Shape;3929;p81"/>
              <p:cNvCxnSpPr>
                <a:stCxn id="393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31" name="Google Shape;3931;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81"/>
            <p:cNvGrpSpPr/>
            <p:nvPr/>
          </p:nvGrpSpPr>
          <p:grpSpPr>
            <a:xfrm>
              <a:off x="4884287" y="2440252"/>
              <a:ext cx="225647" cy="296532"/>
              <a:chOff x="6999166" y="2292572"/>
              <a:chExt cx="792300" cy="1041192"/>
            </a:xfrm>
          </p:grpSpPr>
          <p:cxnSp>
            <p:nvCxnSpPr>
              <p:cNvPr id="3933" name="Google Shape;3933;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20" name="Google Shape;3920;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5" name="Google Shape;3935;p81"/>
          <p:cNvGrpSpPr/>
          <p:nvPr/>
        </p:nvGrpSpPr>
        <p:grpSpPr>
          <a:xfrm>
            <a:off x="6842649" y="979967"/>
            <a:ext cx="1581844" cy="732818"/>
            <a:chOff x="634175" y="2986275"/>
            <a:chExt cx="3147949" cy="1458344"/>
          </a:xfrm>
        </p:grpSpPr>
        <p:cxnSp>
          <p:nvCxnSpPr>
            <p:cNvPr id="3936" name="Google Shape;3936;p81"/>
            <p:cNvCxnSpPr>
              <a:stCxn id="3937" idx="4"/>
              <a:endCxn id="393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39" name="Google Shape;3939;p81"/>
            <p:cNvCxnSpPr>
              <a:stCxn id="3938" idx="0"/>
              <a:endCxn id="394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41" name="Google Shape;3941;p81"/>
            <p:cNvCxnSpPr>
              <a:stCxn id="3940" idx="4"/>
              <a:endCxn id="394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43" name="Google Shape;3943;p81"/>
            <p:cNvCxnSpPr>
              <a:stCxn id="3942" idx="0"/>
              <a:endCxn id="394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44" name="Google Shape;3944;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0" name="Google Shape;3940;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37" name="Google Shape;3937;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2" name="Google Shape;3942;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38" name="Google Shape;3938;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45" name="Google Shape;3945;p81"/>
          <p:cNvGrpSpPr/>
          <p:nvPr/>
        </p:nvGrpSpPr>
        <p:grpSpPr>
          <a:xfrm>
            <a:off x="3410364" y="2674277"/>
            <a:ext cx="1675128" cy="313674"/>
            <a:chOff x="998425" y="1182125"/>
            <a:chExt cx="1065400" cy="199500"/>
          </a:xfrm>
        </p:grpSpPr>
        <p:sp>
          <p:nvSpPr>
            <p:cNvPr id="3946" name="Google Shape;3946;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81"/>
          <p:cNvGrpSpPr/>
          <p:nvPr/>
        </p:nvGrpSpPr>
        <p:grpSpPr>
          <a:xfrm>
            <a:off x="3410363" y="3630244"/>
            <a:ext cx="1675129" cy="525345"/>
            <a:chOff x="5194708" y="3484366"/>
            <a:chExt cx="3148148" cy="987304"/>
          </a:xfrm>
        </p:grpSpPr>
        <p:grpSp>
          <p:nvGrpSpPr>
            <p:cNvPr id="3952" name="Google Shape;3952;p81"/>
            <p:cNvGrpSpPr/>
            <p:nvPr/>
          </p:nvGrpSpPr>
          <p:grpSpPr>
            <a:xfrm>
              <a:off x="7531521" y="3484366"/>
              <a:ext cx="811335" cy="987304"/>
              <a:chOff x="3379425" y="1617275"/>
              <a:chExt cx="1090650" cy="1327200"/>
            </a:xfrm>
          </p:grpSpPr>
          <p:sp>
            <p:nvSpPr>
              <p:cNvPr id="3953" name="Google Shape;3953;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81"/>
            <p:cNvGrpSpPr/>
            <p:nvPr/>
          </p:nvGrpSpPr>
          <p:grpSpPr>
            <a:xfrm>
              <a:off x="6752546" y="3484366"/>
              <a:ext cx="811428" cy="987304"/>
              <a:chOff x="2332275" y="1617275"/>
              <a:chExt cx="1090775" cy="1327200"/>
            </a:xfrm>
          </p:grpSpPr>
          <p:sp>
            <p:nvSpPr>
              <p:cNvPr id="3957" name="Google Shape;3957;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1"/>
            <p:cNvGrpSpPr/>
            <p:nvPr/>
          </p:nvGrpSpPr>
          <p:grpSpPr>
            <a:xfrm>
              <a:off x="5973664" y="3484366"/>
              <a:ext cx="811335" cy="987304"/>
              <a:chOff x="1285250" y="1617275"/>
              <a:chExt cx="1090650" cy="1327200"/>
            </a:xfrm>
          </p:grpSpPr>
          <p:sp>
            <p:nvSpPr>
              <p:cNvPr id="3961" name="Google Shape;3961;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81"/>
            <p:cNvGrpSpPr/>
            <p:nvPr/>
          </p:nvGrpSpPr>
          <p:grpSpPr>
            <a:xfrm>
              <a:off x="5194708" y="3484366"/>
              <a:ext cx="811409" cy="987304"/>
              <a:chOff x="238125" y="1617275"/>
              <a:chExt cx="1090750" cy="1327200"/>
            </a:xfrm>
          </p:grpSpPr>
          <p:sp>
            <p:nvSpPr>
              <p:cNvPr id="3965" name="Google Shape;3965;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8" name="Google Shape;3968;p81"/>
          <p:cNvGrpSpPr/>
          <p:nvPr/>
        </p:nvGrpSpPr>
        <p:grpSpPr>
          <a:xfrm>
            <a:off x="6844048" y="2276133"/>
            <a:ext cx="1579046" cy="522230"/>
            <a:chOff x="6853641" y="2534077"/>
            <a:chExt cx="1515545" cy="501229"/>
          </a:xfrm>
        </p:grpSpPr>
        <p:grpSp>
          <p:nvGrpSpPr>
            <p:cNvPr id="3969" name="Google Shape;3969;p81"/>
            <p:cNvGrpSpPr/>
            <p:nvPr/>
          </p:nvGrpSpPr>
          <p:grpSpPr>
            <a:xfrm>
              <a:off x="6853641" y="2618923"/>
              <a:ext cx="1515545" cy="324556"/>
              <a:chOff x="6853641" y="2618923"/>
              <a:chExt cx="1515545" cy="324556"/>
            </a:xfrm>
          </p:grpSpPr>
          <p:sp>
            <p:nvSpPr>
              <p:cNvPr id="3970" name="Google Shape;3970;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5" name="Google Shape;3975;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81"/>
          <p:cNvGrpSpPr/>
          <p:nvPr/>
        </p:nvGrpSpPr>
        <p:grpSpPr>
          <a:xfrm>
            <a:off x="3438940" y="3151173"/>
            <a:ext cx="1617976" cy="346616"/>
            <a:chOff x="1808063" y="4294338"/>
            <a:chExt cx="3370782" cy="721817"/>
          </a:xfrm>
        </p:grpSpPr>
        <p:sp>
          <p:nvSpPr>
            <p:cNvPr id="3981" name="Google Shape;3981;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81"/>
          <p:cNvGrpSpPr/>
          <p:nvPr/>
        </p:nvGrpSpPr>
        <p:grpSpPr>
          <a:xfrm>
            <a:off x="5264936" y="3817923"/>
            <a:ext cx="1417067" cy="350605"/>
            <a:chOff x="4234950" y="2101012"/>
            <a:chExt cx="4219974" cy="1044090"/>
          </a:xfrm>
        </p:grpSpPr>
        <p:sp>
          <p:nvSpPr>
            <p:cNvPr id="3992" name="Google Shape;3992;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81"/>
          <p:cNvGrpSpPr/>
          <p:nvPr/>
        </p:nvGrpSpPr>
        <p:grpSpPr>
          <a:xfrm>
            <a:off x="6840408" y="1808681"/>
            <a:ext cx="1586327" cy="371557"/>
            <a:chOff x="1247650" y="2075423"/>
            <a:chExt cx="6648477" cy="1557238"/>
          </a:xfrm>
        </p:grpSpPr>
        <p:sp>
          <p:nvSpPr>
            <p:cNvPr id="4009" name="Google Shape;4009;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81"/>
          <p:cNvGrpSpPr/>
          <p:nvPr/>
        </p:nvGrpSpPr>
        <p:grpSpPr>
          <a:xfrm>
            <a:off x="5271678" y="961870"/>
            <a:ext cx="1415601" cy="1648533"/>
            <a:chOff x="1839112" y="2209163"/>
            <a:chExt cx="1918159" cy="2233784"/>
          </a:xfrm>
        </p:grpSpPr>
        <p:sp>
          <p:nvSpPr>
            <p:cNvPr id="4016" name="Google Shape;4016;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9" name="Google Shape;4019;p81"/>
            <p:cNvCxnSpPr>
              <a:stCxn id="4016" idx="6"/>
              <a:endCxn id="401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20" name="Google Shape;4020;p81"/>
            <p:cNvCxnSpPr>
              <a:stCxn id="4017" idx="4"/>
              <a:endCxn id="402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22" name="Google Shape;4022;p81"/>
            <p:cNvCxnSpPr>
              <a:stCxn id="4021" idx="6"/>
              <a:endCxn id="401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23" name="Google Shape;4023;p81"/>
            <p:cNvCxnSpPr>
              <a:stCxn id="4018" idx="4"/>
              <a:endCxn id="402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21" name="Google Shape;4021;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6" name="Google Shape;4026;p81"/>
            <p:cNvCxnSpPr>
              <a:endCxn id="402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27" name="Google Shape;4027;p81"/>
          <p:cNvGrpSpPr/>
          <p:nvPr/>
        </p:nvGrpSpPr>
        <p:grpSpPr>
          <a:xfrm>
            <a:off x="3428944" y="979954"/>
            <a:ext cx="1637968" cy="154942"/>
            <a:chOff x="238125" y="2506075"/>
            <a:chExt cx="7115411" cy="673075"/>
          </a:xfrm>
        </p:grpSpPr>
        <p:sp>
          <p:nvSpPr>
            <p:cNvPr id="4028" name="Google Shape;4028;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81"/>
          <p:cNvGrpSpPr/>
          <p:nvPr/>
        </p:nvGrpSpPr>
        <p:grpSpPr>
          <a:xfrm>
            <a:off x="1969680" y="1294672"/>
            <a:ext cx="1262932" cy="785408"/>
            <a:chOff x="548861" y="389676"/>
            <a:chExt cx="3843371" cy="2390163"/>
          </a:xfrm>
        </p:grpSpPr>
        <p:cxnSp>
          <p:nvCxnSpPr>
            <p:cNvPr id="4034" name="Google Shape;4034;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35" name="Google Shape;4035;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36" name="Google Shape;4036;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37" name="Google Shape;4037;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38" name="Google Shape;4038;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39" name="Google Shape;4039;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0" name="Google Shape;4040;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41" name="Google Shape;4041;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81"/>
          <p:cNvGrpSpPr/>
          <p:nvPr/>
        </p:nvGrpSpPr>
        <p:grpSpPr>
          <a:xfrm>
            <a:off x="757812" y="2401550"/>
            <a:ext cx="1412054" cy="633562"/>
            <a:chOff x="1187400" y="2529299"/>
            <a:chExt cx="6769193" cy="2241903"/>
          </a:xfrm>
        </p:grpSpPr>
        <p:sp>
          <p:nvSpPr>
            <p:cNvPr id="4048" name="Google Shape;4048;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49" name="Google Shape;4049;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0" name="Google Shape;4050;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1" name="Google Shape;4051;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2" name="Google Shape;4052;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3" name="Google Shape;4053;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4" name="Google Shape;4054;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55" name="Google Shape;4055;p81"/>
            <p:cNvCxnSpPr>
              <a:stCxn id="4048" idx="2"/>
              <a:endCxn id="404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56" name="Google Shape;4056;p81"/>
            <p:cNvCxnSpPr>
              <a:stCxn id="4050" idx="0"/>
              <a:endCxn id="404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57" name="Google Shape;4057;p81"/>
            <p:cNvCxnSpPr>
              <a:stCxn id="4050" idx="2"/>
              <a:endCxn id="405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58" name="Google Shape;4058;p81"/>
            <p:cNvCxnSpPr>
              <a:stCxn id="4051" idx="0"/>
              <a:endCxn id="405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59" name="Google Shape;4059;p81"/>
            <p:cNvCxnSpPr>
              <a:stCxn id="4049" idx="2"/>
              <a:endCxn id="405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0" name="Google Shape;4060;p81"/>
            <p:cNvCxnSpPr>
              <a:stCxn id="4053" idx="0"/>
              <a:endCxn id="404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61" name="Google Shape;4061;p81"/>
          <p:cNvGrpSpPr/>
          <p:nvPr/>
        </p:nvGrpSpPr>
        <p:grpSpPr>
          <a:xfrm>
            <a:off x="6844058" y="2894258"/>
            <a:ext cx="1579035" cy="540873"/>
            <a:chOff x="6895650" y="3126697"/>
            <a:chExt cx="1436662" cy="492105"/>
          </a:xfrm>
        </p:grpSpPr>
        <p:sp>
          <p:nvSpPr>
            <p:cNvPr id="4062" name="Google Shape;4062;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7" name="Google Shape;4067;p81"/>
            <p:cNvGrpSpPr/>
            <p:nvPr/>
          </p:nvGrpSpPr>
          <p:grpSpPr>
            <a:xfrm>
              <a:off x="6995957" y="3335810"/>
              <a:ext cx="1230393" cy="71754"/>
              <a:chOff x="6995957" y="3287964"/>
              <a:chExt cx="1230393" cy="71754"/>
            </a:xfrm>
          </p:grpSpPr>
          <p:sp>
            <p:nvSpPr>
              <p:cNvPr id="4068" name="Google Shape;4068;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3" name="Google Shape;4073;p81"/>
          <p:cNvGrpSpPr/>
          <p:nvPr/>
        </p:nvGrpSpPr>
        <p:grpSpPr>
          <a:xfrm>
            <a:off x="6842640" y="3531021"/>
            <a:ext cx="1581862" cy="650625"/>
            <a:chOff x="6777990" y="3710194"/>
            <a:chExt cx="1646915" cy="677382"/>
          </a:xfrm>
        </p:grpSpPr>
        <p:grpSp>
          <p:nvGrpSpPr>
            <p:cNvPr id="4074" name="Google Shape;4074;p81"/>
            <p:cNvGrpSpPr/>
            <p:nvPr/>
          </p:nvGrpSpPr>
          <p:grpSpPr>
            <a:xfrm>
              <a:off x="6777990" y="3874492"/>
              <a:ext cx="411129" cy="513083"/>
              <a:chOff x="6777990" y="3874492"/>
              <a:chExt cx="411129" cy="513083"/>
            </a:xfrm>
          </p:grpSpPr>
          <p:cxnSp>
            <p:nvCxnSpPr>
              <p:cNvPr id="4075" name="Google Shape;4075;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76" name="Google Shape;4076;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81"/>
            <p:cNvGrpSpPr/>
            <p:nvPr/>
          </p:nvGrpSpPr>
          <p:grpSpPr>
            <a:xfrm>
              <a:off x="7188425" y="3710194"/>
              <a:ext cx="411123" cy="520535"/>
              <a:chOff x="7188425" y="3710194"/>
              <a:chExt cx="411123" cy="520535"/>
            </a:xfrm>
          </p:grpSpPr>
          <p:cxnSp>
            <p:nvCxnSpPr>
              <p:cNvPr id="4078" name="Google Shape;4078;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79" name="Google Shape;4079;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81"/>
            <p:cNvGrpSpPr/>
            <p:nvPr/>
          </p:nvGrpSpPr>
          <p:grpSpPr>
            <a:xfrm>
              <a:off x="7603341" y="3874492"/>
              <a:ext cx="411474" cy="513083"/>
              <a:chOff x="7603341" y="3874492"/>
              <a:chExt cx="411474" cy="513083"/>
            </a:xfrm>
          </p:grpSpPr>
          <p:cxnSp>
            <p:nvCxnSpPr>
              <p:cNvPr id="4081" name="Google Shape;4081;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2" name="Google Shape;4082;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1"/>
            <p:cNvGrpSpPr/>
            <p:nvPr/>
          </p:nvGrpSpPr>
          <p:grpSpPr>
            <a:xfrm>
              <a:off x="8013776" y="3722847"/>
              <a:ext cx="411129" cy="507881"/>
              <a:chOff x="8013776" y="3722847"/>
              <a:chExt cx="411129" cy="507881"/>
            </a:xfrm>
          </p:grpSpPr>
          <p:cxnSp>
            <p:nvCxnSpPr>
              <p:cNvPr id="4084" name="Google Shape;4084;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85" name="Google Shape;4085;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6" name="Google Shape;4086;p81"/>
          <p:cNvGrpSpPr/>
          <p:nvPr/>
        </p:nvGrpSpPr>
        <p:grpSpPr>
          <a:xfrm>
            <a:off x="5262155" y="2703861"/>
            <a:ext cx="1421889" cy="1020603"/>
            <a:chOff x="5190863" y="2824811"/>
            <a:chExt cx="1544860" cy="1108869"/>
          </a:xfrm>
        </p:grpSpPr>
        <p:grpSp>
          <p:nvGrpSpPr>
            <p:cNvPr id="4087" name="Google Shape;4087;p81"/>
            <p:cNvGrpSpPr/>
            <p:nvPr/>
          </p:nvGrpSpPr>
          <p:grpSpPr>
            <a:xfrm>
              <a:off x="5938695" y="3176919"/>
              <a:ext cx="685761" cy="404739"/>
              <a:chOff x="5938695" y="3176919"/>
              <a:chExt cx="685761" cy="404739"/>
            </a:xfrm>
          </p:grpSpPr>
          <p:grpSp>
            <p:nvGrpSpPr>
              <p:cNvPr id="4088" name="Google Shape;4088;p81"/>
              <p:cNvGrpSpPr/>
              <p:nvPr/>
            </p:nvGrpSpPr>
            <p:grpSpPr>
              <a:xfrm>
                <a:off x="5938695" y="3176919"/>
                <a:ext cx="685761" cy="404739"/>
                <a:chOff x="5938695" y="3176919"/>
                <a:chExt cx="685761" cy="404739"/>
              </a:xfrm>
            </p:grpSpPr>
            <p:sp>
              <p:nvSpPr>
                <p:cNvPr id="4089" name="Google Shape;4089;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1"/>
            <p:cNvGrpSpPr/>
            <p:nvPr/>
          </p:nvGrpSpPr>
          <p:grpSpPr>
            <a:xfrm>
              <a:off x="5305233" y="3176835"/>
              <a:ext cx="685971" cy="404655"/>
              <a:chOff x="5305233" y="3176835"/>
              <a:chExt cx="685971" cy="404655"/>
            </a:xfrm>
          </p:grpSpPr>
          <p:grpSp>
            <p:nvGrpSpPr>
              <p:cNvPr id="4093" name="Google Shape;4093;p81"/>
              <p:cNvGrpSpPr/>
              <p:nvPr/>
            </p:nvGrpSpPr>
            <p:grpSpPr>
              <a:xfrm>
                <a:off x="5305233" y="3176835"/>
                <a:ext cx="685971" cy="404655"/>
                <a:chOff x="5305233" y="3176835"/>
                <a:chExt cx="685971" cy="404655"/>
              </a:xfrm>
            </p:grpSpPr>
            <p:sp>
              <p:nvSpPr>
                <p:cNvPr id="4094" name="Google Shape;4094;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6" name="Google Shape;4096;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7" name="Google Shape;4097;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8" name="Google Shape;4098;p81"/>
            <p:cNvGrpSpPr/>
            <p:nvPr/>
          </p:nvGrpSpPr>
          <p:grpSpPr>
            <a:xfrm>
              <a:off x="5657361" y="2824811"/>
              <a:ext cx="1078361" cy="404655"/>
              <a:chOff x="5657361" y="2824811"/>
              <a:chExt cx="1078361" cy="404655"/>
            </a:xfrm>
          </p:grpSpPr>
          <p:grpSp>
            <p:nvGrpSpPr>
              <p:cNvPr id="4099" name="Google Shape;4099;p81"/>
              <p:cNvGrpSpPr/>
              <p:nvPr/>
            </p:nvGrpSpPr>
            <p:grpSpPr>
              <a:xfrm>
                <a:off x="5657361" y="2824811"/>
                <a:ext cx="1078361" cy="404655"/>
                <a:chOff x="5657361" y="2824811"/>
                <a:chExt cx="1078361" cy="404655"/>
              </a:xfrm>
            </p:grpSpPr>
            <p:grpSp>
              <p:nvGrpSpPr>
                <p:cNvPr id="4100" name="Google Shape;4100;p81"/>
                <p:cNvGrpSpPr/>
                <p:nvPr/>
              </p:nvGrpSpPr>
              <p:grpSpPr>
                <a:xfrm>
                  <a:off x="5938485" y="2824811"/>
                  <a:ext cx="797237" cy="404655"/>
                  <a:chOff x="5938485" y="2824811"/>
                  <a:chExt cx="797237" cy="404655"/>
                </a:xfrm>
              </p:grpSpPr>
              <p:sp>
                <p:nvSpPr>
                  <p:cNvPr id="4101" name="Google Shape;4101;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4" name="Google Shape;4104;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81"/>
            <p:cNvGrpSpPr/>
            <p:nvPr/>
          </p:nvGrpSpPr>
          <p:grpSpPr>
            <a:xfrm>
              <a:off x="5190863" y="3528942"/>
              <a:ext cx="1078026" cy="404739"/>
              <a:chOff x="5190863" y="3528942"/>
              <a:chExt cx="1078026" cy="404739"/>
            </a:xfrm>
          </p:grpSpPr>
          <p:sp>
            <p:nvSpPr>
              <p:cNvPr id="4106" name="Google Shape;4106;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81"/>
              <p:cNvGrpSpPr/>
              <p:nvPr/>
            </p:nvGrpSpPr>
            <p:grpSpPr>
              <a:xfrm>
                <a:off x="5190863" y="3528942"/>
                <a:ext cx="1078026" cy="404739"/>
                <a:chOff x="5190863" y="3528942"/>
                <a:chExt cx="1078026" cy="404739"/>
              </a:xfrm>
            </p:grpSpPr>
            <p:sp>
              <p:nvSpPr>
                <p:cNvPr id="4108" name="Google Shape;4108;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0" name="Google Shape;4110;p81"/>
          <p:cNvGrpSpPr/>
          <p:nvPr/>
        </p:nvGrpSpPr>
        <p:grpSpPr>
          <a:xfrm>
            <a:off x="728162" y="1268329"/>
            <a:ext cx="1086719" cy="879487"/>
            <a:chOff x="803162" y="1474292"/>
            <a:chExt cx="1086719" cy="879487"/>
          </a:xfrm>
        </p:grpSpPr>
        <p:grpSp>
          <p:nvGrpSpPr>
            <p:cNvPr id="4111" name="Google Shape;4111;p81"/>
            <p:cNvGrpSpPr/>
            <p:nvPr/>
          </p:nvGrpSpPr>
          <p:grpSpPr>
            <a:xfrm>
              <a:off x="803162" y="1625948"/>
              <a:ext cx="445856" cy="576579"/>
              <a:chOff x="803162" y="1625948"/>
              <a:chExt cx="445856" cy="576579"/>
            </a:xfrm>
          </p:grpSpPr>
          <p:sp>
            <p:nvSpPr>
              <p:cNvPr id="4112" name="Google Shape;4112;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3" name="Google Shape;4113;p81"/>
              <p:cNvGrpSpPr/>
              <p:nvPr/>
            </p:nvGrpSpPr>
            <p:grpSpPr>
              <a:xfrm>
                <a:off x="1056023" y="1625948"/>
                <a:ext cx="192995" cy="576579"/>
                <a:chOff x="1056023" y="1625948"/>
                <a:chExt cx="192995" cy="576579"/>
              </a:xfrm>
            </p:grpSpPr>
            <p:sp>
              <p:nvSpPr>
                <p:cNvPr id="4114" name="Google Shape;4114;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9" name="Google Shape;4119;p81"/>
            <p:cNvGrpSpPr/>
            <p:nvPr/>
          </p:nvGrpSpPr>
          <p:grpSpPr>
            <a:xfrm>
              <a:off x="1371406" y="1474292"/>
              <a:ext cx="518475" cy="879487"/>
              <a:chOff x="1398231" y="1474292"/>
              <a:chExt cx="518475" cy="879487"/>
            </a:xfrm>
          </p:grpSpPr>
          <p:grpSp>
            <p:nvGrpSpPr>
              <p:cNvPr id="4120" name="Google Shape;4120;p81"/>
              <p:cNvGrpSpPr/>
              <p:nvPr/>
            </p:nvGrpSpPr>
            <p:grpSpPr>
              <a:xfrm>
                <a:off x="1398231" y="1474292"/>
                <a:ext cx="518475" cy="341643"/>
                <a:chOff x="1398231" y="1474292"/>
                <a:chExt cx="518475" cy="341643"/>
              </a:xfrm>
            </p:grpSpPr>
            <p:sp>
              <p:nvSpPr>
                <p:cNvPr id="4121" name="Google Shape;4121;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2" name="Google Shape;4122;p81"/>
                <p:cNvGrpSpPr/>
                <p:nvPr/>
              </p:nvGrpSpPr>
              <p:grpSpPr>
                <a:xfrm>
                  <a:off x="1616453" y="1474292"/>
                  <a:ext cx="300253" cy="341643"/>
                  <a:chOff x="1616453" y="1475379"/>
                  <a:chExt cx="300253" cy="341643"/>
                </a:xfrm>
              </p:grpSpPr>
              <p:sp>
                <p:nvSpPr>
                  <p:cNvPr id="4123" name="Google Shape;4123;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81"/>
                  <p:cNvGrpSpPr/>
                  <p:nvPr/>
                </p:nvGrpSpPr>
                <p:grpSpPr>
                  <a:xfrm>
                    <a:off x="1839639" y="1475379"/>
                    <a:ext cx="77067" cy="341643"/>
                    <a:chOff x="1839639" y="1475379"/>
                    <a:chExt cx="77067" cy="341643"/>
                  </a:xfrm>
                </p:grpSpPr>
                <p:sp>
                  <p:nvSpPr>
                    <p:cNvPr id="4131" name="Google Shape;4131;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3" name="Google Shape;4133;p81"/>
              <p:cNvGrpSpPr/>
              <p:nvPr/>
            </p:nvGrpSpPr>
            <p:grpSpPr>
              <a:xfrm>
                <a:off x="1398451" y="2012951"/>
                <a:ext cx="518255" cy="340828"/>
                <a:chOff x="1398451" y="2012951"/>
                <a:chExt cx="518255" cy="340828"/>
              </a:xfrm>
            </p:grpSpPr>
            <p:sp>
              <p:nvSpPr>
                <p:cNvPr id="4134" name="Google Shape;4134;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5" name="Google Shape;4135;p81"/>
                <p:cNvGrpSpPr/>
                <p:nvPr/>
              </p:nvGrpSpPr>
              <p:grpSpPr>
                <a:xfrm>
                  <a:off x="1616453" y="2012951"/>
                  <a:ext cx="300253" cy="340828"/>
                  <a:chOff x="1616453" y="2013538"/>
                  <a:chExt cx="300253" cy="340828"/>
                </a:xfrm>
              </p:grpSpPr>
              <p:sp>
                <p:nvSpPr>
                  <p:cNvPr id="4136" name="Google Shape;4136;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81"/>
                  <p:cNvGrpSpPr/>
                  <p:nvPr/>
                </p:nvGrpSpPr>
                <p:grpSpPr>
                  <a:xfrm>
                    <a:off x="1839639" y="2013538"/>
                    <a:ext cx="77067" cy="340828"/>
                    <a:chOff x="1839639" y="2013538"/>
                    <a:chExt cx="77067" cy="340828"/>
                  </a:xfrm>
                </p:grpSpPr>
                <p:sp>
                  <p:nvSpPr>
                    <p:cNvPr id="4144" name="Google Shape;4144;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46" name="Google Shape;4146;p81"/>
          <p:cNvGrpSpPr/>
          <p:nvPr/>
        </p:nvGrpSpPr>
        <p:grpSpPr>
          <a:xfrm>
            <a:off x="724986" y="3399516"/>
            <a:ext cx="1368681" cy="682918"/>
            <a:chOff x="724986" y="3605478"/>
            <a:chExt cx="1368681" cy="682918"/>
          </a:xfrm>
        </p:grpSpPr>
        <p:grpSp>
          <p:nvGrpSpPr>
            <p:cNvPr id="4147" name="Google Shape;4147;p81"/>
            <p:cNvGrpSpPr/>
            <p:nvPr/>
          </p:nvGrpSpPr>
          <p:grpSpPr>
            <a:xfrm>
              <a:off x="1289102" y="3823629"/>
              <a:ext cx="240442" cy="250435"/>
              <a:chOff x="-165066" y="3843615"/>
              <a:chExt cx="221259" cy="230455"/>
            </a:xfrm>
          </p:grpSpPr>
          <p:sp>
            <p:nvSpPr>
              <p:cNvPr id="4148" name="Google Shape;4148;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81"/>
            <p:cNvGrpSpPr/>
            <p:nvPr/>
          </p:nvGrpSpPr>
          <p:grpSpPr>
            <a:xfrm>
              <a:off x="724986" y="3605478"/>
              <a:ext cx="1368681" cy="682918"/>
              <a:chOff x="724986" y="3605478"/>
              <a:chExt cx="1368681" cy="682918"/>
            </a:xfrm>
          </p:grpSpPr>
          <p:grpSp>
            <p:nvGrpSpPr>
              <p:cNvPr id="4169" name="Google Shape;4169;p81"/>
              <p:cNvGrpSpPr/>
              <p:nvPr/>
            </p:nvGrpSpPr>
            <p:grpSpPr>
              <a:xfrm>
                <a:off x="1498221" y="4047614"/>
                <a:ext cx="529172" cy="240783"/>
                <a:chOff x="1498221" y="4047614"/>
                <a:chExt cx="529172" cy="240783"/>
              </a:xfrm>
            </p:grpSpPr>
            <p:grpSp>
              <p:nvGrpSpPr>
                <p:cNvPr id="4170" name="Google Shape;4170;p81"/>
                <p:cNvGrpSpPr/>
                <p:nvPr/>
              </p:nvGrpSpPr>
              <p:grpSpPr>
                <a:xfrm>
                  <a:off x="1826655" y="4224370"/>
                  <a:ext cx="200738" cy="25631"/>
                  <a:chOff x="1826655" y="4224370"/>
                  <a:chExt cx="200738" cy="25631"/>
                </a:xfrm>
              </p:grpSpPr>
              <p:sp>
                <p:nvSpPr>
                  <p:cNvPr id="4171" name="Google Shape;4171;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81"/>
                <p:cNvGrpSpPr/>
                <p:nvPr/>
              </p:nvGrpSpPr>
              <p:grpSpPr>
                <a:xfrm>
                  <a:off x="1498221" y="4047614"/>
                  <a:ext cx="328444" cy="240783"/>
                  <a:chOff x="1498221" y="4047614"/>
                  <a:chExt cx="328444" cy="240783"/>
                </a:xfrm>
              </p:grpSpPr>
              <p:sp>
                <p:nvSpPr>
                  <p:cNvPr id="4174" name="Google Shape;4174;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81"/>
                  <p:cNvGrpSpPr/>
                  <p:nvPr/>
                </p:nvGrpSpPr>
                <p:grpSpPr>
                  <a:xfrm>
                    <a:off x="1498221" y="4047614"/>
                    <a:ext cx="150566" cy="190416"/>
                    <a:chOff x="1498221" y="4047614"/>
                    <a:chExt cx="150566" cy="190416"/>
                  </a:xfrm>
                </p:grpSpPr>
                <p:sp>
                  <p:nvSpPr>
                    <p:cNvPr id="4176" name="Google Shape;4176;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8" name="Google Shape;4178;p81"/>
              <p:cNvGrpSpPr/>
              <p:nvPr/>
            </p:nvGrpSpPr>
            <p:grpSpPr>
              <a:xfrm>
                <a:off x="1560718" y="3800594"/>
                <a:ext cx="532948" cy="302090"/>
                <a:chOff x="1560718" y="3800594"/>
                <a:chExt cx="532948" cy="302090"/>
              </a:xfrm>
            </p:grpSpPr>
            <p:grpSp>
              <p:nvGrpSpPr>
                <p:cNvPr id="4179" name="Google Shape;4179;p81"/>
                <p:cNvGrpSpPr/>
                <p:nvPr/>
              </p:nvGrpSpPr>
              <p:grpSpPr>
                <a:xfrm>
                  <a:off x="1912179" y="3827344"/>
                  <a:ext cx="181487" cy="25631"/>
                  <a:chOff x="1912179" y="3827344"/>
                  <a:chExt cx="181487" cy="25631"/>
                </a:xfrm>
              </p:grpSpPr>
              <p:sp>
                <p:nvSpPr>
                  <p:cNvPr id="4180" name="Google Shape;4180;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1"/>
                <p:cNvGrpSpPr/>
                <p:nvPr/>
              </p:nvGrpSpPr>
              <p:grpSpPr>
                <a:xfrm>
                  <a:off x="1912179" y="4044505"/>
                  <a:ext cx="181487" cy="25622"/>
                  <a:chOff x="1912179" y="4044506"/>
                  <a:chExt cx="181487" cy="25622"/>
                </a:xfrm>
              </p:grpSpPr>
              <p:sp>
                <p:nvSpPr>
                  <p:cNvPr id="4183" name="Google Shape;4183;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1"/>
                <p:cNvGrpSpPr/>
                <p:nvPr/>
              </p:nvGrpSpPr>
              <p:grpSpPr>
                <a:xfrm>
                  <a:off x="1560718" y="3800594"/>
                  <a:ext cx="351472" cy="302090"/>
                  <a:chOff x="1560718" y="3800594"/>
                  <a:chExt cx="351472" cy="302090"/>
                </a:xfrm>
              </p:grpSpPr>
              <p:grpSp>
                <p:nvGrpSpPr>
                  <p:cNvPr id="4186" name="Google Shape;4186;p81"/>
                  <p:cNvGrpSpPr/>
                  <p:nvPr/>
                </p:nvGrpSpPr>
                <p:grpSpPr>
                  <a:xfrm>
                    <a:off x="1560718" y="3842857"/>
                    <a:ext cx="173586" cy="217131"/>
                    <a:chOff x="1560718" y="3842857"/>
                    <a:chExt cx="173586" cy="217131"/>
                  </a:xfrm>
                </p:grpSpPr>
                <p:sp>
                  <p:nvSpPr>
                    <p:cNvPr id="4187" name="Google Shape;4187;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0" name="Google Shape;4190;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2" name="Google Shape;4192;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3" name="Google Shape;4193;p81"/>
              <p:cNvGrpSpPr/>
              <p:nvPr/>
            </p:nvGrpSpPr>
            <p:grpSpPr>
              <a:xfrm>
                <a:off x="785350" y="3605478"/>
                <a:ext cx="535311" cy="249245"/>
                <a:chOff x="785350" y="3605478"/>
                <a:chExt cx="535311" cy="249245"/>
              </a:xfrm>
            </p:grpSpPr>
            <p:grpSp>
              <p:nvGrpSpPr>
                <p:cNvPr id="4194" name="Google Shape;4194;p81"/>
                <p:cNvGrpSpPr/>
                <p:nvPr/>
              </p:nvGrpSpPr>
              <p:grpSpPr>
                <a:xfrm>
                  <a:off x="785350" y="3605478"/>
                  <a:ext cx="376191" cy="102736"/>
                  <a:chOff x="785350" y="3605478"/>
                  <a:chExt cx="376191" cy="102736"/>
                </a:xfrm>
              </p:grpSpPr>
              <p:sp>
                <p:nvSpPr>
                  <p:cNvPr id="4195" name="Google Shape;4195;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1"/>
                <p:cNvGrpSpPr/>
                <p:nvPr/>
              </p:nvGrpSpPr>
              <p:grpSpPr>
                <a:xfrm>
                  <a:off x="1161530" y="3655851"/>
                  <a:ext cx="159131" cy="198872"/>
                  <a:chOff x="1161530" y="3655851"/>
                  <a:chExt cx="159131" cy="198872"/>
                </a:xfrm>
              </p:grpSpPr>
              <p:sp>
                <p:nvSpPr>
                  <p:cNvPr id="4199" name="Google Shape;4199;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1" name="Google Shape;4201;p81"/>
              <p:cNvGrpSpPr/>
              <p:nvPr/>
            </p:nvGrpSpPr>
            <p:grpSpPr>
              <a:xfrm>
                <a:off x="785350" y="4047614"/>
                <a:ext cx="535311" cy="240783"/>
                <a:chOff x="785350" y="4047614"/>
                <a:chExt cx="535311" cy="240783"/>
              </a:xfrm>
            </p:grpSpPr>
            <p:grpSp>
              <p:nvGrpSpPr>
                <p:cNvPr id="4202" name="Google Shape;4202;p81"/>
                <p:cNvGrpSpPr/>
                <p:nvPr/>
              </p:nvGrpSpPr>
              <p:grpSpPr>
                <a:xfrm>
                  <a:off x="1161636" y="4047614"/>
                  <a:ext cx="159025" cy="190415"/>
                  <a:chOff x="1161636" y="4047614"/>
                  <a:chExt cx="159025" cy="190415"/>
                </a:xfrm>
              </p:grpSpPr>
              <p:sp>
                <p:nvSpPr>
                  <p:cNvPr id="4203" name="Google Shape;4203;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81"/>
                <p:cNvGrpSpPr/>
                <p:nvPr/>
              </p:nvGrpSpPr>
              <p:grpSpPr>
                <a:xfrm>
                  <a:off x="785350" y="4185661"/>
                  <a:ext cx="376191" cy="102736"/>
                  <a:chOff x="785350" y="4185661"/>
                  <a:chExt cx="376191" cy="102736"/>
                </a:xfrm>
              </p:grpSpPr>
              <p:sp>
                <p:nvSpPr>
                  <p:cNvPr id="4206" name="Google Shape;4206;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9" name="Google Shape;4209;p81"/>
              <p:cNvGrpSpPr/>
              <p:nvPr/>
            </p:nvGrpSpPr>
            <p:grpSpPr>
              <a:xfrm>
                <a:off x="1501054" y="3605478"/>
                <a:ext cx="526340" cy="249240"/>
                <a:chOff x="1501054" y="3605478"/>
                <a:chExt cx="526340" cy="249240"/>
              </a:xfrm>
            </p:grpSpPr>
            <p:grpSp>
              <p:nvGrpSpPr>
                <p:cNvPr id="4210" name="Google Shape;4210;p81"/>
                <p:cNvGrpSpPr/>
                <p:nvPr/>
              </p:nvGrpSpPr>
              <p:grpSpPr>
                <a:xfrm>
                  <a:off x="1834208" y="3643867"/>
                  <a:ext cx="193185" cy="25622"/>
                  <a:chOff x="1834208" y="3643867"/>
                  <a:chExt cx="193185" cy="25622"/>
                </a:xfrm>
              </p:grpSpPr>
              <p:sp>
                <p:nvSpPr>
                  <p:cNvPr id="4211" name="Google Shape;4211;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1"/>
                <p:cNvGrpSpPr/>
                <p:nvPr/>
              </p:nvGrpSpPr>
              <p:grpSpPr>
                <a:xfrm>
                  <a:off x="1501054" y="3605478"/>
                  <a:ext cx="333165" cy="249240"/>
                  <a:chOff x="1501054" y="3605478"/>
                  <a:chExt cx="333165" cy="249240"/>
                </a:xfrm>
              </p:grpSpPr>
              <p:sp>
                <p:nvSpPr>
                  <p:cNvPr id="4214" name="Google Shape;4214;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5" name="Google Shape;4215;p81"/>
                  <p:cNvGrpSpPr/>
                  <p:nvPr/>
                </p:nvGrpSpPr>
                <p:grpSpPr>
                  <a:xfrm>
                    <a:off x="1501054" y="3655851"/>
                    <a:ext cx="155286" cy="198867"/>
                    <a:chOff x="1501054" y="3655851"/>
                    <a:chExt cx="155286" cy="198867"/>
                  </a:xfrm>
                </p:grpSpPr>
                <p:sp>
                  <p:nvSpPr>
                    <p:cNvPr id="4216" name="Google Shape;4216;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18" name="Google Shape;4218;p81"/>
              <p:cNvGrpSpPr/>
              <p:nvPr/>
            </p:nvGrpSpPr>
            <p:grpSpPr>
              <a:xfrm>
                <a:off x="724986" y="3800594"/>
                <a:ext cx="532950" cy="302090"/>
                <a:chOff x="724986" y="3800594"/>
                <a:chExt cx="532950" cy="302090"/>
              </a:xfrm>
            </p:grpSpPr>
            <p:grpSp>
              <p:nvGrpSpPr>
                <p:cNvPr id="4219" name="Google Shape;4219;p81"/>
                <p:cNvGrpSpPr/>
                <p:nvPr/>
              </p:nvGrpSpPr>
              <p:grpSpPr>
                <a:xfrm>
                  <a:off x="724986" y="4044367"/>
                  <a:ext cx="181314" cy="25626"/>
                  <a:chOff x="724986" y="4044367"/>
                  <a:chExt cx="181314" cy="25626"/>
                </a:xfrm>
              </p:grpSpPr>
              <p:sp>
                <p:nvSpPr>
                  <p:cNvPr id="4220" name="Google Shape;4220;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81"/>
                <p:cNvGrpSpPr/>
                <p:nvPr/>
              </p:nvGrpSpPr>
              <p:grpSpPr>
                <a:xfrm>
                  <a:off x="906290" y="3800594"/>
                  <a:ext cx="351646" cy="302090"/>
                  <a:chOff x="906290" y="3800594"/>
                  <a:chExt cx="351646" cy="302090"/>
                </a:xfrm>
              </p:grpSpPr>
              <p:grpSp>
                <p:nvGrpSpPr>
                  <p:cNvPr id="4223" name="Google Shape;4223;p81"/>
                  <p:cNvGrpSpPr/>
                  <p:nvPr/>
                </p:nvGrpSpPr>
                <p:grpSpPr>
                  <a:xfrm>
                    <a:off x="1084172" y="3842857"/>
                    <a:ext cx="173764" cy="217131"/>
                    <a:chOff x="1084172" y="3842857"/>
                    <a:chExt cx="173764" cy="217131"/>
                  </a:xfrm>
                </p:grpSpPr>
                <p:grpSp>
                  <p:nvGrpSpPr>
                    <p:cNvPr id="4224" name="Google Shape;4224;p81"/>
                    <p:cNvGrpSpPr/>
                    <p:nvPr/>
                  </p:nvGrpSpPr>
                  <p:grpSpPr>
                    <a:xfrm>
                      <a:off x="1156862" y="3936509"/>
                      <a:ext cx="101073" cy="25622"/>
                      <a:chOff x="1156862" y="3936509"/>
                      <a:chExt cx="101073" cy="25622"/>
                    </a:xfrm>
                  </p:grpSpPr>
                  <p:sp>
                    <p:nvSpPr>
                      <p:cNvPr id="4225" name="Google Shape;4225;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8" name="Google Shape;4228;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1"/>
                <p:cNvGrpSpPr/>
                <p:nvPr/>
              </p:nvGrpSpPr>
              <p:grpSpPr>
                <a:xfrm>
                  <a:off x="724986" y="3830189"/>
                  <a:ext cx="189533" cy="25626"/>
                  <a:chOff x="724986" y="3830189"/>
                  <a:chExt cx="189533" cy="25626"/>
                </a:xfrm>
              </p:grpSpPr>
              <p:sp>
                <p:nvSpPr>
                  <p:cNvPr id="4231" name="Google Shape;4231;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33" name="Google Shape;4233;p81"/>
          <p:cNvGrpSpPr/>
          <p:nvPr/>
        </p:nvGrpSpPr>
        <p:grpSpPr>
          <a:xfrm>
            <a:off x="2253298" y="2249677"/>
            <a:ext cx="948701" cy="935378"/>
            <a:chOff x="2253298" y="2428317"/>
            <a:chExt cx="948701" cy="935378"/>
          </a:xfrm>
        </p:grpSpPr>
        <p:sp>
          <p:nvSpPr>
            <p:cNvPr id="4234" name="Google Shape;4234;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0" name="Shape 4270"/>
        <p:cNvGrpSpPr/>
        <p:nvPr/>
      </p:nvGrpSpPr>
      <p:grpSpPr>
        <a:xfrm>
          <a:off x="0" y="0"/>
          <a:ext cx="0" cy="0"/>
          <a:chOff x="0" y="0"/>
          <a:chExt cx="0" cy="0"/>
        </a:xfrm>
      </p:grpSpPr>
      <p:grpSp>
        <p:nvGrpSpPr>
          <p:cNvPr id="4271" name="Google Shape;4271;p82"/>
          <p:cNvGrpSpPr/>
          <p:nvPr/>
        </p:nvGrpSpPr>
        <p:grpSpPr>
          <a:xfrm>
            <a:off x="3339744" y="952977"/>
            <a:ext cx="2363393" cy="1017867"/>
            <a:chOff x="3292400" y="1219146"/>
            <a:chExt cx="2615240" cy="1110239"/>
          </a:xfrm>
        </p:grpSpPr>
        <p:sp>
          <p:nvSpPr>
            <p:cNvPr id="4272" name="Google Shape;4272;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73" name="Google Shape;4273;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74" name="Google Shape;4274;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75" name="Google Shape;4275;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76" name="Google Shape;4276;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77" name="Google Shape;4277;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78" name="Google Shape;4278;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279" name="Google Shape;4279;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80" name="Google Shape;4280;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281" name="Google Shape;4281;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282" name="Google Shape;4282;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3" name="Google Shape;4283;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84" name="Google Shape;4284;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5" name="Google Shape;4285;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86" name="Google Shape;4286;p82"/>
            <p:cNvGrpSpPr/>
            <p:nvPr/>
          </p:nvGrpSpPr>
          <p:grpSpPr>
            <a:xfrm>
              <a:off x="3748438" y="1378608"/>
              <a:ext cx="2159202" cy="903971"/>
              <a:chOff x="1683525" y="2179850"/>
              <a:chExt cx="4519050" cy="2134525"/>
            </a:xfrm>
          </p:grpSpPr>
          <p:sp>
            <p:nvSpPr>
              <p:cNvPr id="4287" name="Google Shape;4287;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88" name="Google Shape;4288;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89" name="Google Shape;4289;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0" name="Google Shape;4290;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1" name="Google Shape;4291;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2" name="Google Shape;4292;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3" name="Google Shape;4293;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4" name="Google Shape;4294;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5" name="Google Shape;4295;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6" name="Google Shape;4296;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7" name="Google Shape;4297;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8" name="Google Shape;4298;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299" name="Google Shape;4299;p82"/>
          <p:cNvGraphicFramePr/>
          <p:nvPr/>
        </p:nvGraphicFramePr>
        <p:xfrm>
          <a:off x="5935838" y="2130450"/>
          <a:ext cx="3000000" cy="3000000"/>
        </p:xfrm>
        <a:graphic>
          <a:graphicData uri="http://schemas.openxmlformats.org/drawingml/2006/table">
            <a:tbl>
              <a:tblPr>
                <a:noFill/>
                <a:tableStyleId>{7D4566AD-F6B5-440A-BE39-7A64DADA6981}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00" name="Google Shape;4300;p82"/>
          <p:cNvGrpSpPr/>
          <p:nvPr/>
        </p:nvGrpSpPr>
        <p:grpSpPr>
          <a:xfrm>
            <a:off x="5913087" y="3189047"/>
            <a:ext cx="2519825" cy="1001454"/>
            <a:chOff x="1906114" y="789980"/>
            <a:chExt cx="1487676" cy="606868"/>
          </a:xfrm>
        </p:grpSpPr>
        <p:cxnSp>
          <p:nvCxnSpPr>
            <p:cNvPr id="4301" name="Google Shape;4301;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02" name="Google Shape;4302;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03" name="Google Shape;4303;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04" name="Google Shape;4304;p8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05" name="Google Shape;4305;p8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06" name="Google Shape;4306;p8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07" name="Google Shape;4307;p8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08" name="Google Shape;4308;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15" name="Google Shape;4315;p8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16" name="Google Shape;4316;p8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17" name="Google Shape;4317;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2"/>
          <p:cNvGrpSpPr/>
          <p:nvPr/>
        </p:nvGrpSpPr>
        <p:grpSpPr>
          <a:xfrm>
            <a:off x="712562" y="998005"/>
            <a:ext cx="2394370" cy="976502"/>
            <a:chOff x="749309" y="1112739"/>
            <a:chExt cx="2371603" cy="976502"/>
          </a:xfrm>
        </p:grpSpPr>
        <p:sp>
          <p:nvSpPr>
            <p:cNvPr id="4319" name="Google Shape;4319;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51" name="Google Shape;4351;p82"/>
          <p:cNvGraphicFramePr/>
          <p:nvPr/>
        </p:nvGraphicFramePr>
        <p:xfrm>
          <a:off x="5935863" y="996300"/>
          <a:ext cx="3000000" cy="3000000"/>
        </p:xfrm>
        <a:graphic>
          <a:graphicData uri="http://schemas.openxmlformats.org/drawingml/2006/table">
            <a:tbl>
              <a:tblPr>
                <a:noFill/>
                <a:tableStyleId>{7D4566AD-F6B5-440A-BE39-7A64DADA6981}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52" name="Google Shape;4352;p82"/>
          <p:cNvGraphicFramePr/>
          <p:nvPr/>
        </p:nvGraphicFramePr>
        <p:xfrm>
          <a:off x="3342575" y="2130450"/>
          <a:ext cx="3000000" cy="3000000"/>
        </p:xfrm>
        <a:graphic>
          <a:graphicData uri="http://schemas.openxmlformats.org/drawingml/2006/table">
            <a:tbl>
              <a:tblPr>
                <a:noFill/>
                <a:tableStyleId>{7D4566AD-F6B5-440A-BE39-7A64DADA6981}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53" name="Google Shape;4353;p82"/>
          <p:cNvGrpSpPr/>
          <p:nvPr/>
        </p:nvGrpSpPr>
        <p:grpSpPr>
          <a:xfrm>
            <a:off x="4086504" y="2517093"/>
            <a:ext cx="1517436" cy="74460"/>
            <a:chOff x="3980086" y="2804397"/>
            <a:chExt cx="1227600" cy="66900"/>
          </a:xfrm>
        </p:grpSpPr>
        <p:sp>
          <p:nvSpPr>
            <p:cNvPr id="4354" name="Google Shape;4354;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82"/>
          <p:cNvGrpSpPr/>
          <p:nvPr/>
        </p:nvGrpSpPr>
        <p:grpSpPr>
          <a:xfrm>
            <a:off x="4711569" y="2809680"/>
            <a:ext cx="892956" cy="74460"/>
            <a:chOff x="3980086" y="2804397"/>
            <a:chExt cx="1227600" cy="66900"/>
          </a:xfrm>
        </p:grpSpPr>
        <p:sp>
          <p:nvSpPr>
            <p:cNvPr id="4357" name="Google Shape;4357;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82"/>
          <p:cNvGrpSpPr/>
          <p:nvPr/>
        </p:nvGrpSpPr>
        <p:grpSpPr>
          <a:xfrm>
            <a:off x="3344661" y="3168563"/>
            <a:ext cx="2363244" cy="1005943"/>
            <a:chOff x="3358415" y="3361302"/>
            <a:chExt cx="2363244" cy="1024695"/>
          </a:xfrm>
        </p:grpSpPr>
        <p:grpSp>
          <p:nvGrpSpPr>
            <p:cNvPr id="4360" name="Google Shape;4360;p82"/>
            <p:cNvGrpSpPr/>
            <p:nvPr/>
          </p:nvGrpSpPr>
          <p:grpSpPr>
            <a:xfrm>
              <a:off x="3358415" y="3361302"/>
              <a:ext cx="441300" cy="1024695"/>
              <a:chOff x="3358415" y="3361302"/>
              <a:chExt cx="441300" cy="1024695"/>
            </a:xfrm>
          </p:grpSpPr>
          <p:sp>
            <p:nvSpPr>
              <p:cNvPr id="4361" name="Google Shape;4361;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2"/>
            <p:cNvGrpSpPr/>
            <p:nvPr/>
          </p:nvGrpSpPr>
          <p:grpSpPr>
            <a:xfrm>
              <a:off x="3838901" y="3361302"/>
              <a:ext cx="441300" cy="1024695"/>
              <a:chOff x="3838901" y="3361302"/>
              <a:chExt cx="441300" cy="1024695"/>
            </a:xfrm>
          </p:grpSpPr>
          <p:sp>
            <p:nvSpPr>
              <p:cNvPr id="4368" name="Google Shape;4368;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82"/>
            <p:cNvGrpSpPr/>
            <p:nvPr/>
          </p:nvGrpSpPr>
          <p:grpSpPr>
            <a:xfrm>
              <a:off x="4319387" y="3361302"/>
              <a:ext cx="441300" cy="1024695"/>
              <a:chOff x="4319387" y="3361302"/>
              <a:chExt cx="441300" cy="1024695"/>
            </a:xfrm>
          </p:grpSpPr>
          <p:sp>
            <p:nvSpPr>
              <p:cNvPr id="4375" name="Google Shape;4375;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2"/>
            <p:cNvGrpSpPr/>
            <p:nvPr/>
          </p:nvGrpSpPr>
          <p:grpSpPr>
            <a:xfrm>
              <a:off x="4799873" y="3361302"/>
              <a:ext cx="441300" cy="1024695"/>
              <a:chOff x="4799873" y="3361302"/>
              <a:chExt cx="441300" cy="1024695"/>
            </a:xfrm>
          </p:grpSpPr>
          <p:sp>
            <p:nvSpPr>
              <p:cNvPr id="4382" name="Google Shape;4382;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2"/>
            <p:cNvGrpSpPr/>
            <p:nvPr/>
          </p:nvGrpSpPr>
          <p:grpSpPr>
            <a:xfrm>
              <a:off x="5280360" y="3361302"/>
              <a:ext cx="441300" cy="1024695"/>
              <a:chOff x="5280360" y="3361302"/>
              <a:chExt cx="441300" cy="1024695"/>
            </a:xfrm>
          </p:grpSpPr>
          <p:sp>
            <p:nvSpPr>
              <p:cNvPr id="4389" name="Google Shape;4389;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95" name="Google Shape;4395;p82"/>
          <p:cNvGraphicFramePr/>
          <p:nvPr/>
        </p:nvGraphicFramePr>
        <p:xfrm>
          <a:off x="711088" y="2130450"/>
          <a:ext cx="3000000" cy="3000000"/>
        </p:xfrm>
        <a:graphic>
          <a:graphicData uri="http://schemas.openxmlformats.org/drawingml/2006/table">
            <a:tbl>
              <a:tblPr>
                <a:noFill/>
                <a:tableStyleId>{7D4566AD-F6B5-440A-BE39-7A64DADA6981}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96" name="Google Shape;4396;p82"/>
          <p:cNvGrpSpPr/>
          <p:nvPr/>
        </p:nvGrpSpPr>
        <p:grpSpPr>
          <a:xfrm>
            <a:off x="712613" y="3180175"/>
            <a:ext cx="2403614" cy="1005900"/>
            <a:chOff x="726450" y="3372825"/>
            <a:chExt cx="2403614" cy="1005900"/>
          </a:xfrm>
        </p:grpSpPr>
        <p:grpSp>
          <p:nvGrpSpPr>
            <p:cNvPr id="4397" name="Google Shape;4397;p82"/>
            <p:cNvGrpSpPr/>
            <p:nvPr/>
          </p:nvGrpSpPr>
          <p:grpSpPr>
            <a:xfrm>
              <a:off x="726450" y="3696000"/>
              <a:ext cx="2403614" cy="500898"/>
              <a:chOff x="726450" y="3696000"/>
              <a:chExt cx="2403614" cy="500898"/>
            </a:xfrm>
          </p:grpSpPr>
          <p:sp>
            <p:nvSpPr>
              <p:cNvPr id="4398" name="Google Shape;4398;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99" name="Google Shape;4399;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00" name="Google Shape;4400;p82"/>
            <p:cNvGrpSpPr/>
            <p:nvPr/>
          </p:nvGrpSpPr>
          <p:grpSpPr>
            <a:xfrm>
              <a:off x="1348050" y="3372825"/>
              <a:ext cx="1720425" cy="1005900"/>
              <a:chOff x="1348050" y="3372825"/>
              <a:chExt cx="1720425" cy="1005900"/>
            </a:xfrm>
          </p:grpSpPr>
          <p:sp>
            <p:nvSpPr>
              <p:cNvPr id="4401" name="Google Shape;4401;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2" name="Google Shape;4402;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3" name="Google Shape;4403;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4" name="Google Shape;4404;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5" name="Google Shape;4405;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06" name="Google Shape;4406;p82"/>
            <p:cNvGrpSpPr/>
            <p:nvPr/>
          </p:nvGrpSpPr>
          <p:grpSpPr>
            <a:xfrm>
              <a:off x="1455707" y="3731058"/>
              <a:ext cx="1491150" cy="417657"/>
              <a:chOff x="1455707" y="3731058"/>
              <a:chExt cx="1491150" cy="417657"/>
            </a:xfrm>
          </p:grpSpPr>
          <p:grpSp>
            <p:nvGrpSpPr>
              <p:cNvPr id="4407" name="Google Shape;4407;p82"/>
              <p:cNvGrpSpPr/>
              <p:nvPr/>
            </p:nvGrpSpPr>
            <p:grpSpPr>
              <a:xfrm>
                <a:off x="1472938" y="3745828"/>
                <a:ext cx="72126" cy="53788"/>
                <a:chOff x="1472938" y="3745828"/>
                <a:chExt cx="72126" cy="53788"/>
              </a:xfrm>
            </p:grpSpPr>
            <p:sp>
              <p:nvSpPr>
                <p:cNvPr id="4408" name="Google Shape;4408;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2"/>
              <p:cNvGrpSpPr/>
              <p:nvPr/>
            </p:nvGrpSpPr>
            <p:grpSpPr>
              <a:xfrm>
                <a:off x="1819181" y="4089633"/>
                <a:ext cx="72126" cy="53788"/>
                <a:chOff x="1819181" y="4089633"/>
                <a:chExt cx="72126" cy="53788"/>
              </a:xfrm>
            </p:grpSpPr>
            <p:sp>
              <p:nvSpPr>
                <p:cNvPr id="4411" name="Google Shape;4411;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2"/>
              <p:cNvGrpSpPr/>
              <p:nvPr/>
            </p:nvGrpSpPr>
            <p:grpSpPr>
              <a:xfrm>
                <a:off x="1455707" y="4084171"/>
                <a:ext cx="64321" cy="64544"/>
                <a:chOff x="1455707" y="4084171"/>
                <a:chExt cx="64321" cy="64544"/>
              </a:xfrm>
            </p:grpSpPr>
            <p:sp>
              <p:nvSpPr>
                <p:cNvPr id="4414" name="Google Shape;4414;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82"/>
              <p:cNvGrpSpPr/>
              <p:nvPr/>
            </p:nvGrpSpPr>
            <p:grpSpPr>
              <a:xfrm>
                <a:off x="1818610" y="3731058"/>
                <a:ext cx="64321" cy="64544"/>
                <a:chOff x="1818610" y="3731058"/>
                <a:chExt cx="64321" cy="64544"/>
              </a:xfrm>
            </p:grpSpPr>
            <p:sp>
              <p:nvSpPr>
                <p:cNvPr id="4417" name="Google Shape;4417;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82"/>
              <p:cNvGrpSpPr/>
              <p:nvPr/>
            </p:nvGrpSpPr>
            <p:grpSpPr>
              <a:xfrm>
                <a:off x="2172491" y="4089633"/>
                <a:ext cx="72126" cy="53788"/>
                <a:chOff x="2172491" y="4089633"/>
                <a:chExt cx="72126" cy="53788"/>
              </a:xfrm>
            </p:grpSpPr>
            <p:sp>
              <p:nvSpPr>
                <p:cNvPr id="4420" name="Google Shape;4420;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2"/>
              <p:cNvGrpSpPr/>
              <p:nvPr/>
            </p:nvGrpSpPr>
            <p:grpSpPr>
              <a:xfrm>
                <a:off x="2171920" y="3731058"/>
                <a:ext cx="64321" cy="64544"/>
                <a:chOff x="2171920" y="3731058"/>
                <a:chExt cx="64321" cy="64544"/>
              </a:xfrm>
            </p:grpSpPr>
            <p:sp>
              <p:nvSpPr>
                <p:cNvPr id="4423" name="Google Shape;4423;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82"/>
              <p:cNvGrpSpPr/>
              <p:nvPr/>
            </p:nvGrpSpPr>
            <p:grpSpPr>
              <a:xfrm>
                <a:off x="2874730" y="3745828"/>
                <a:ext cx="72126" cy="53788"/>
                <a:chOff x="2874730" y="3745828"/>
                <a:chExt cx="72126" cy="53788"/>
              </a:xfrm>
            </p:grpSpPr>
            <p:sp>
              <p:nvSpPr>
                <p:cNvPr id="4426" name="Google Shape;4426;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2"/>
              <p:cNvGrpSpPr/>
              <p:nvPr/>
            </p:nvGrpSpPr>
            <p:grpSpPr>
              <a:xfrm>
                <a:off x="2878589" y="4081481"/>
                <a:ext cx="64321" cy="64544"/>
                <a:chOff x="2878589" y="4081481"/>
                <a:chExt cx="64321" cy="64544"/>
              </a:xfrm>
            </p:grpSpPr>
            <p:sp>
              <p:nvSpPr>
                <p:cNvPr id="4429" name="Google Shape;4429;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2"/>
              <p:cNvGrpSpPr/>
              <p:nvPr/>
            </p:nvGrpSpPr>
            <p:grpSpPr>
              <a:xfrm>
                <a:off x="2525796" y="4089633"/>
                <a:ext cx="72126" cy="53788"/>
                <a:chOff x="2525796" y="4089633"/>
                <a:chExt cx="72126" cy="53788"/>
              </a:xfrm>
            </p:grpSpPr>
            <p:sp>
              <p:nvSpPr>
                <p:cNvPr id="4432" name="Google Shape;4432;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2"/>
              <p:cNvGrpSpPr/>
              <p:nvPr/>
            </p:nvGrpSpPr>
            <p:grpSpPr>
              <a:xfrm>
                <a:off x="2525225" y="3731058"/>
                <a:ext cx="64321" cy="64544"/>
                <a:chOff x="2525225" y="3731058"/>
                <a:chExt cx="64321" cy="64544"/>
              </a:xfrm>
            </p:grpSpPr>
            <p:sp>
              <p:nvSpPr>
                <p:cNvPr id="4435" name="Google Shape;4435;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0" name="Shape 4440"/>
        <p:cNvGrpSpPr/>
        <p:nvPr/>
      </p:nvGrpSpPr>
      <p:grpSpPr>
        <a:xfrm>
          <a:off x="0" y="0"/>
          <a:ext cx="0" cy="0"/>
          <a:chOff x="0" y="0"/>
          <a:chExt cx="0" cy="0"/>
        </a:xfrm>
      </p:grpSpPr>
      <p:grpSp>
        <p:nvGrpSpPr>
          <p:cNvPr id="4441" name="Google Shape;4441;p83"/>
          <p:cNvGrpSpPr/>
          <p:nvPr/>
        </p:nvGrpSpPr>
        <p:grpSpPr>
          <a:xfrm>
            <a:off x="5780148" y="1859605"/>
            <a:ext cx="671400" cy="674856"/>
            <a:chOff x="5780148" y="1859605"/>
            <a:chExt cx="671400" cy="674856"/>
          </a:xfrm>
        </p:grpSpPr>
        <p:sp>
          <p:nvSpPr>
            <p:cNvPr id="4442" name="Google Shape;4442;p8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3"/>
          <p:cNvGrpSpPr/>
          <p:nvPr/>
        </p:nvGrpSpPr>
        <p:grpSpPr>
          <a:xfrm>
            <a:off x="716991" y="971306"/>
            <a:ext cx="845921" cy="690752"/>
            <a:chOff x="732428" y="1198513"/>
            <a:chExt cx="845921" cy="690752"/>
          </a:xfrm>
        </p:grpSpPr>
        <p:grpSp>
          <p:nvGrpSpPr>
            <p:cNvPr id="4447" name="Google Shape;4447;p83"/>
            <p:cNvGrpSpPr/>
            <p:nvPr/>
          </p:nvGrpSpPr>
          <p:grpSpPr>
            <a:xfrm>
              <a:off x="823030" y="1198513"/>
              <a:ext cx="755319" cy="690752"/>
              <a:chOff x="823030" y="1198513"/>
              <a:chExt cx="755319" cy="690752"/>
            </a:xfrm>
          </p:grpSpPr>
          <p:sp>
            <p:nvSpPr>
              <p:cNvPr id="4448" name="Google Shape;4448;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83"/>
            <p:cNvGrpSpPr/>
            <p:nvPr/>
          </p:nvGrpSpPr>
          <p:grpSpPr>
            <a:xfrm>
              <a:off x="732428" y="1239937"/>
              <a:ext cx="739912" cy="607886"/>
              <a:chOff x="732428" y="1239937"/>
              <a:chExt cx="739912" cy="607886"/>
            </a:xfrm>
          </p:grpSpPr>
          <p:sp>
            <p:nvSpPr>
              <p:cNvPr id="4451" name="Google Shape;4451;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83"/>
            <p:cNvGrpSpPr/>
            <p:nvPr/>
          </p:nvGrpSpPr>
          <p:grpSpPr>
            <a:xfrm>
              <a:off x="732428" y="1277018"/>
              <a:ext cx="702832" cy="533758"/>
              <a:chOff x="732428" y="1277018"/>
              <a:chExt cx="702832" cy="533758"/>
            </a:xfrm>
          </p:grpSpPr>
          <p:sp>
            <p:nvSpPr>
              <p:cNvPr id="4454" name="Google Shape;4454;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83"/>
            <p:cNvGrpSpPr/>
            <p:nvPr/>
          </p:nvGrpSpPr>
          <p:grpSpPr>
            <a:xfrm>
              <a:off x="931170" y="1306653"/>
              <a:ext cx="647179" cy="474455"/>
              <a:chOff x="931170" y="1306653"/>
              <a:chExt cx="647179" cy="474455"/>
            </a:xfrm>
          </p:grpSpPr>
          <p:sp>
            <p:nvSpPr>
              <p:cNvPr id="4457" name="Google Shape;4457;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9" name="Google Shape;4459;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83"/>
          <p:cNvGrpSpPr/>
          <p:nvPr/>
        </p:nvGrpSpPr>
        <p:grpSpPr>
          <a:xfrm>
            <a:off x="3948600" y="971313"/>
            <a:ext cx="634656" cy="699982"/>
            <a:chOff x="5985650" y="2860025"/>
            <a:chExt cx="1396075" cy="1539775"/>
          </a:xfrm>
        </p:grpSpPr>
        <p:sp>
          <p:nvSpPr>
            <p:cNvPr id="4461" name="Google Shape;4461;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83"/>
          <p:cNvGrpSpPr/>
          <p:nvPr/>
        </p:nvGrpSpPr>
        <p:grpSpPr>
          <a:xfrm>
            <a:off x="4704250" y="971306"/>
            <a:ext cx="725845" cy="699975"/>
            <a:chOff x="4249973" y="1201875"/>
            <a:chExt cx="1958568" cy="1888762"/>
          </a:xfrm>
        </p:grpSpPr>
        <p:sp>
          <p:nvSpPr>
            <p:cNvPr id="4494" name="Google Shape;4494;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5" name="Google Shape;4495;p83"/>
            <p:cNvGrpSpPr/>
            <p:nvPr/>
          </p:nvGrpSpPr>
          <p:grpSpPr>
            <a:xfrm>
              <a:off x="5853086" y="1789142"/>
              <a:ext cx="355454" cy="1048099"/>
              <a:chOff x="5576108" y="2016725"/>
              <a:chExt cx="565200" cy="1666560"/>
            </a:xfrm>
          </p:grpSpPr>
          <p:sp>
            <p:nvSpPr>
              <p:cNvPr id="4496" name="Google Shape;4496;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97" name="Google Shape;4497;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3"/>
            <p:cNvGrpSpPr/>
            <p:nvPr/>
          </p:nvGrpSpPr>
          <p:grpSpPr>
            <a:xfrm>
              <a:off x="4869455" y="2691676"/>
              <a:ext cx="1013897" cy="398961"/>
              <a:chOff x="4012057" y="3451825"/>
              <a:chExt cx="1612175" cy="634379"/>
            </a:xfrm>
          </p:grpSpPr>
          <p:sp>
            <p:nvSpPr>
              <p:cNvPr id="4499" name="Google Shape;4499;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0" name="Google Shape;4500;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3"/>
            <p:cNvGrpSpPr/>
            <p:nvPr/>
          </p:nvGrpSpPr>
          <p:grpSpPr>
            <a:xfrm>
              <a:off x="4276937" y="2155961"/>
              <a:ext cx="651965" cy="891358"/>
              <a:chOff x="3069908" y="2599997"/>
              <a:chExt cx="1036675" cy="1417328"/>
            </a:xfrm>
          </p:grpSpPr>
          <p:sp>
            <p:nvSpPr>
              <p:cNvPr id="4502" name="Google Shape;4502;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3" name="Google Shape;4503;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83"/>
            <p:cNvGrpSpPr/>
            <p:nvPr/>
          </p:nvGrpSpPr>
          <p:grpSpPr>
            <a:xfrm>
              <a:off x="5054918" y="1201875"/>
              <a:ext cx="999548" cy="602711"/>
              <a:chOff x="4306958" y="1082925"/>
              <a:chExt cx="1589359" cy="958358"/>
            </a:xfrm>
          </p:grpSpPr>
          <p:sp>
            <p:nvSpPr>
              <p:cNvPr id="4505" name="Google Shape;4505;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6" name="Google Shape;4506;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3"/>
            <p:cNvGrpSpPr/>
            <p:nvPr/>
          </p:nvGrpSpPr>
          <p:grpSpPr>
            <a:xfrm>
              <a:off x="4249973" y="1303451"/>
              <a:ext cx="799317" cy="841334"/>
              <a:chOff x="3027033" y="1244439"/>
              <a:chExt cx="1270977" cy="1337786"/>
            </a:xfrm>
          </p:grpSpPr>
          <p:sp>
            <p:nvSpPr>
              <p:cNvPr id="4508" name="Google Shape;4508;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9" name="Google Shape;4509;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0" name="Google Shape;4510;p83"/>
          <p:cNvGrpSpPr/>
          <p:nvPr/>
        </p:nvGrpSpPr>
        <p:grpSpPr>
          <a:xfrm>
            <a:off x="4057114" y="1858087"/>
            <a:ext cx="750769" cy="683784"/>
            <a:chOff x="4204684" y="2104422"/>
            <a:chExt cx="699822" cy="637382"/>
          </a:xfrm>
        </p:grpSpPr>
        <p:grpSp>
          <p:nvGrpSpPr>
            <p:cNvPr id="4511" name="Google Shape;4511;p83"/>
            <p:cNvGrpSpPr/>
            <p:nvPr/>
          </p:nvGrpSpPr>
          <p:grpSpPr>
            <a:xfrm>
              <a:off x="4204684" y="2430067"/>
              <a:ext cx="342957" cy="311738"/>
              <a:chOff x="4204684" y="2430067"/>
              <a:chExt cx="342957" cy="311738"/>
            </a:xfrm>
          </p:grpSpPr>
          <p:sp>
            <p:nvSpPr>
              <p:cNvPr id="4512" name="Google Shape;4512;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83"/>
            <p:cNvGrpSpPr/>
            <p:nvPr/>
          </p:nvGrpSpPr>
          <p:grpSpPr>
            <a:xfrm>
              <a:off x="4561586" y="2430067"/>
              <a:ext cx="342920" cy="311738"/>
              <a:chOff x="4561586" y="2430067"/>
              <a:chExt cx="342920" cy="311738"/>
            </a:xfrm>
          </p:grpSpPr>
          <p:sp>
            <p:nvSpPr>
              <p:cNvPr id="4515" name="Google Shape;4515;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3"/>
            <p:cNvGrpSpPr/>
            <p:nvPr/>
          </p:nvGrpSpPr>
          <p:grpSpPr>
            <a:xfrm>
              <a:off x="4561586" y="2104422"/>
              <a:ext cx="342920" cy="311738"/>
              <a:chOff x="4561586" y="2104422"/>
              <a:chExt cx="342920" cy="311738"/>
            </a:xfrm>
          </p:grpSpPr>
          <p:sp>
            <p:nvSpPr>
              <p:cNvPr id="4518" name="Google Shape;4518;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3"/>
            <p:cNvGrpSpPr/>
            <p:nvPr/>
          </p:nvGrpSpPr>
          <p:grpSpPr>
            <a:xfrm>
              <a:off x="4204684" y="2104422"/>
              <a:ext cx="342957" cy="311664"/>
              <a:chOff x="4204684" y="2104422"/>
              <a:chExt cx="342957" cy="311664"/>
            </a:xfrm>
          </p:grpSpPr>
          <p:sp>
            <p:nvSpPr>
              <p:cNvPr id="4521" name="Google Shape;4521;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83"/>
          <p:cNvGrpSpPr/>
          <p:nvPr/>
        </p:nvGrpSpPr>
        <p:grpSpPr>
          <a:xfrm>
            <a:off x="5521547" y="971301"/>
            <a:ext cx="660591" cy="688867"/>
            <a:chOff x="5830645" y="1267368"/>
            <a:chExt cx="530340" cy="553040"/>
          </a:xfrm>
        </p:grpSpPr>
        <p:sp>
          <p:nvSpPr>
            <p:cNvPr id="4524" name="Google Shape;4524;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83"/>
            <p:cNvGrpSpPr/>
            <p:nvPr/>
          </p:nvGrpSpPr>
          <p:grpSpPr>
            <a:xfrm>
              <a:off x="5830645" y="1267368"/>
              <a:ext cx="259743" cy="269909"/>
              <a:chOff x="5830645" y="1267368"/>
              <a:chExt cx="259743" cy="269909"/>
            </a:xfrm>
          </p:grpSpPr>
          <p:sp>
            <p:nvSpPr>
              <p:cNvPr id="4526" name="Google Shape;4526;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83"/>
            <p:cNvGrpSpPr/>
            <p:nvPr/>
          </p:nvGrpSpPr>
          <p:grpSpPr>
            <a:xfrm>
              <a:off x="6101293" y="1267368"/>
              <a:ext cx="259692" cy="269909"/>
              <a:chOff x="6101293" y="1267368"/>
              <a:chExt cx="259692" cy="269909"/>
            </a:xfrm>
          </p:grpSpPr>
          <p:sp>
            <p:nvSpPr>
              <p:cNvPr id="4529" name="Google Shape;4529;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3"/>
            <p:cNvGrpSpPr/>
            <p:nvPr/>
          </p:nvGrpSpPr>
          <p:grpSpPr>
            <a:xfrm>
              <a:off x="5830645" y="1550500"/>
              <a:ext cx="259692" cy="269909"/>
              <a:chOff x="5830645" y="1550500"/>
              <a:chExt cx="259692" cy="269909"/>
            </a:xfrm>
          </p:grpSpPr>
          <p:sp>
            <p:nvSpPr>
              <p:cNvPr id="4532" name="Google Shape;4532;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3"/>
            <p:cNvGrpSpPr/>
            <p:nvPr/>
          </p:nvGrpSpPr>
          <p:grpSpPr>
            <a:xfrm>
              <a:off x="6101293" y="1550500"/>
              <a:ext cx="259692" cy="269909"/>
              <a:chOff x="6101293" y="1550500"/>
              <a:chExt cx="259692" cy="269909"/>
            </a:xfrm>
          </p:grpSpPr>
          <p:sp>
            <p:nvSpPr>
              <p:cNvPr id="4535" name="Google Shape;4535;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7" name="Google Shape;4537;p83"/>
          <p:cNvGrpSpPr/>
          <p:nvPr/>
        </p:nvGrpSpPr>
        <p:grpSpPr>
          <a:xfrm>
            <a:off x="723700" y="1861760"/>
            <a:ext cx="697154" cy="679574"/>
            <a:chOff x="2679875" y="2361475"/>
            <a:chExt cx="780425" cy="760575"/>
          </a:xfrm>
        </p:grpSpPr>
        <p:sp>
          <p:nvSpPr>
            <p:cNvPr id="4538" name="Google Shape;4538;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83"/>
          <p:cNvGrpSpPr/>
          <p:nvPr/>
        </p:nvGrpSpPr>
        <p:grpSpPr>
          <a:xfrm>
            <a:off x="3122859" y="971352"/>
            <a:ext cx="735829" cy="684547"/>
            <a:chOff x="3351965" y="1148808"/>
            <a:chExt cx="750770" cy="698375"/>
          </a:xfrm>
        </p:grpSpPr>
        <p:grpSp>
          <p:nvGrpSpPr>
            <p:cNvPr id="4545" name="Google Shape;4545;p83"/>
            <p:cNvGrpSpPr/>
            <p:nvPr/>
          </p:nvGrpSpPr>
          <p:grpSpPr>
            <a:xfrm>
              <a:off x="3586796" y="1148808"/>
              <a:ext cx="294857" cy="286830"/>
              <a:chOff x="3750225" y="1774000"/>
              <a:chExt cx="149575" cy="145525"/>
            </a:xfrm>
          </p:grpSpPr>
          <p:sp>
            <p:nvSpPr>
              <p:cNvPr id="4546" name="Google Shape;4546;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3"/>
            <p:cNvGrpSpPr/>
            <p:nvPr/>
          </p:nvGrpSpPr>
          <p:grpSpPr>
            <a:xfrm>
              <a:off x="3779245" y="1375768"/>
              <a:ext cx="323490" cy="286978"/>
              <a:chOff x="3847850" y="1889150"/>
              <a:chExt cx="164100" cy="145600"/>
            </a:xfrm>
          </p:grpSpPr>
          <p:sp>
            <p:nvSpPr>
              <p:cNvPr id="4549" name="Google Shape;4549;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83"/>
            <p:cNvGrpSpPr/>
            <p:nvPr/>
          </p:nvGrpSpPr>
          <p:grpSpPr>
            <a:xfrm>
              <a:off x="3351965" y="1330435"/>
              <a:ext cx="295449" cy="285401"/>
              <a:chOff x="3631100" y="1866150"/>
              <a:chExt cx="149875" cy="144800"/>
            </a:xfrm>
          </p:grpSpPr>
          <p:sp>
            <p:nvSpPr>
              <p:cNvPr id="4552" name="Google Shape;4552;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3"/>
            <p:cNvGrpSpPr/>
            <p:nvPr/>
          </p:nvGrpSpPr>
          <p:grpSpPr>
            <a:xfrm>
              <a:off x="3548208" y="1560352"/>
              <a:ext cx="294808" cy="286830"/>
              <a:chOff x="3730650" y="1982800"/>
              <a:chExt cx="149550" cy="145525"/>
            </a:xfrm>
          </p:grpSpPr>
          <p:sp>
            <p:nvSpPr>
              <p:cNvPr id="4555" name="Google Shape;4555;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7" name="Google Shape;4557;p83"/>
          <p:cNvGrpSpPr/>
          <p:nvPr/>
        </p:nvGrpSpPr>
        <p:grpSpPr>
          <a:xfrm>
            <a:off x="7624512" y="971306"/>
            <a:ext cx="804565" cy="677795"/>
            <a:chOff x="7636443" y="1204988"/>
            <a:chExt cx="804565" cy="677795"/>
          </a:xfrm>
        </p:grpSpPr>
        <p:grpSp>
          <p:nvGrpSpPr>
            <p:cNvPr id="4558" name="Google Shape;4558;p83"/>
            <p:cNvGrpSpPr/>
            <p:nvPr/>
          </p:nvGrpSpPr>
          <p:grpSpPr>
            <a:xfrm>
              <a:off x="7636443" y="1509705"/>
              <a:ext cx="804565" cy="373078"/>
              <a:chOff x="7636443" y="1509705"/>
              <a:chExt cx="804565" cy="373078"/>
            </a:xfrm>
          </p:grpSpPr>
          <p:sp>
            <p:nvSpPr>
              <p:cNvPr id="4559" name="Google Shape;4559;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3"/>
            <p:cNvGrpSpPr/>
            <p:nvPr/>
          </p:nvGrpSpPr>
          <p:grpSpPr>
            <a:xfrm>
              <a:off x="7636443" y="1408133"/>
              <a:ext cx="804565" cy="373078"/>
              <a:chOff x="7636443" y="1408133"/>
              <a:chExt cx="804565" cy="373078"/>
            </a:xfrm>
          </p:grpSpPr>
          <p:sp>
            <p:nvSpPr>
              <p:cNvPr id="4562" name="Google Shape;4562;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3"/>
            <p:cNvGrpSpPr/>
            <p:nvPr/>
          </p:nvGrpSpPr>
          <p:grpSpPr>
            <a:xfrm>
              <a:off x="7636443" y="1306560"/>
              <a:ext cx="804565" cy="373078"/>
              <a:chOff x="7636443" y="1306560"/>
              <a:chExt cx="804565" cy="373078"/>
            </a:xfrm>
          </p:grpSpPr>
          <p:sp>
            <p:nvSpPr>
              <p:cNvPr id="4565" name="Google Shape;4565;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3"/>
            <p:cNvGrpSpPr/>
            <p:nvPr/>
          </p:nvGrpSpPr>
          <p:grpSpPr>
            <a:xfrm>
              <a:off x="7636443" y="1204988"/>
              <a:ext cx="804565" cy="373078"/>
              <a:chOff x="7636443" y="1204988"/>
              <a:chExt cx="804565" cy="373078"/>
            </a:xfrm>
          </p:grpSpPr>
          <p:sp>
            <p:nvSpPr>
              <p:cNvPr id="4568" name="Google Shape;4568;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0" name="Google Shape;4570;p83"/>
          <p:cNvGrpSpPr/>
          <p:nvPr/>
        </p:nvGrpSpPr>
        <p:grpSpPr>
          <a:xfrm>
            <a:off x="4963358" y="1878721"/>
            <a:ext cx="661339" cy="661188"/>
            <a:chOff x="3990000" y="975400"/>
            <a:chExt cx="3934200" cy="3933300"/>
          </a:xfrm>
        </p:grpSpPr>
        <p:sp>
          <p:nvSpPr>
            <p:cNvPr id="4571" name="Google Shape;4571;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3"/>
          <p:cNvGrpSpPr/>
          <p:nvPr/>
        </p:nvGrpSpPr>
        <p:grpSpPr>
          <a:xfrm>
            <a:off x="6607006" y="1857359"/>
            <a:ext cx="868881" cy="684241"/>
            <a:chOff x="6598259" y="2078634"/>
            <a:chExt cx="868881" cy="684241"/>
          </a:xfrm>
        </p:grpSpPr>
        <p:sp>
          <p:nvSpPr>
            <p:cNvPr id="4576" name="Google Shape;4576;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2" name="Google Shape;4582;p83"/>
            <p:cNvGrpSpPr/>
            <p:nvPr/>
          </p:nvGrpSpPr>
          <p:grpSpPr>
            <a:xfrm>
              <a:off x="6808175" y="2078634"/>
              <a:ext cx="452229" cy="684241"/>
              <a:chOff x="6808175" y="2078634"/>
              <a:chExt cx="452229" cy="684241"/>
            </a:xfrm>
          </p:grpSpPr>
          <p:sp>
            <p:nvSpPr>
              <p:cNvPr id="4583" name="Google Shape;4583;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9" name="Google Shape;4589;p83"/>
              <p:cNvGrpSpPr/>
              <p:nvPr/>
            </p:nvGrpSpPr>
            <p:grpSpPr>
              <a:xfrm>
                <a:off x="6821586" y="2078634"/>
                <a:ext cx="426871" cy="684241"/>
                <a:chOff x="6821586" y="2078634"/>
                <a:chExt cx="426871" cy="684241"/>
              </a:xfrm>
            </p:grpSpPr>
            <p:grpSp>
              <p:nvGrpSpPr>
                <p:cNvPr id="4590" name="Google Shape;4590;p83"/>
                <p:cNvGrpSpPr/>
                <p:nvPr/>
              </p:nvGrpSpPr>
              <p:grpSpPr>
                <a:xfrm>
                  <a:off x="6821586" y="2078634"/>
                  <a:ext cx="426871" cy="684241"/>
                  <a:chOff x="6821586" y="2078634"/>
                  <a:chExt cx="426871" cy="684241"/>
                </a:xfrm>
              </p:grpSpPr>
              <p:sp>
                <p:nvSpPr>
                  <p:cNvPr id="4591" name="Google Shape;4591;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6" name="Google Shape;4616;p83"/>
          <p:cNvGrpSpPr/>
          <p:nvPr/>
        </p:nvGrpSpPr>
        <p:grpSpPr>
          <a:xfrm>
            <a:off x="716989" y="3531368"/>
            <a:ext cx="1340789" cy="640830"/>
            <a:chOff x="238125" y="1151100"/>
            <a:chExt cx="7139450" cy="3412300"/>
          </a:xfrm>
        </p:grpSpPr>
        <p:sp>
          <p:nvSpPr>
            <p:cNvPr id="4617" name="Google Shape;4617;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3"/>
          <p:cNvGrpSpPr/>
          <p:nvPr/>
        </p:nvGrpSpPr>
        <p:grpSpPr>
          <a:xfrm>
            <a:off x="5584212" y="2734649"/>
            <a:ext cx="985357" cy="585764"/>
            <a:chOff x="5145061" y="2881789"/>
            <a:chExt cx="1107641" cy="658458"/>
          </a:xfrm>
        </p:grpSpPr>
        <p:grpSp>
          <p:nvGrpSpPr>
            <p:cNvPr id="4630" name="Google Shape;4630;p83"/>
            <p:cNvGrpSpPr/>
            <p:nvPr/>
          </p:nvGrpSpPr>
          <p:grpSpPr>
            <a:xfrm>
              <a:off x="5722989" y="3244587"/>
              <a:ext cx="529713" cy="295659"/>
              <a:chOff x="5722989" y="3244587"/>
              <a:chExt cx="529713" cy="295659"/>
            </a:xfrm>
          </p:grpSpPr>
          <p:sp>
            <p:nvSpPr>
              <p:cNvPr id="4631" name="Google Shape;4631;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32" name="Google Shape;4632;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33" name="Google Shape;4633;p83"/>
            <p:cNvGrpSpPr/>
            <p:nvPr/>
          </p:nvGrpSpPr>
          <p:grpSpPr>
            <a:xfrm>
              <a:off x="5145061" y="3244587"/>
              <a:ext cx="536807" cy="295659"/>
              <a:chOff x="5145061" y="3244587"/>
              <a:chExt cx="536807" cy="295659"/>
            </a:xfrm>
          </p:grpSpPr>
          <p:sp>
            <p:nvSpPr>
              <p:cNvPr id="4634" name="Google Shape;4634;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35" name="Google Shape;4635;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36" name="Google Shape;4636;p83"/>
            <p:cNvGrpSpPr/>
            <p:nvPr/>
          </p:nvGrpSpPr>
          <p:grpSpPr>
            <a:xfrm>
              <a:off x="5341327" y="2898245"/>
              <a:ext cx="532309" cy="614891"/>
              <a:chOff x="5341327" y="2898245"/>
              <a:chExt cx="532309" cy="614891"/>
            </a:xfrm>
          </p:grpSpPr>
          <p:sp>
            <p:nvSpPr>
              <p:cNvPr id="4637" name="Google Shape;4637;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38" name="Google Shape;4638;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39" name="Google Shape;4639;p83"/>
            <p:cNvGrpSpPr/>
            <p:nvPr/>
          </p:nvGrpSpPr>
          <p:grpSpPr>
            <a:xfrm>
              <a:off x="5532290" y="2881789"/>
              <a:ext cx="620516" cy="305456"/>
              <a:chOff x="5532290" y="2881789"/>
              <a:chExt cx="620516" cy="305456"/>
            </a:xfrm>
          </p:grpSpPr>
          <p:sp>
            <p:nvSpPr>
              <p:cNvPr id="4640" name="Google Shape;4640;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1" name="Google Shape;4641;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42" name="Google Shape;4642;p83"/>
          <p:cNvGrpSpPr/>
          <p:nvPr/>
        </p:nvGrpSpPr>
        <p:grpSpPr>
          <a:xfrm>
            <a:off x="8163135" y="3526707"/>
            <a:ext cx="269068" cy="645491"/>
            <a:chOff x="7026852" y="3311869"/>
            <a:chExt cx="434331" cy="1041954"/>
          </a:xfrm>
        </p:grpSpPr>
        <p:sp>
          <p:nvSpPr>
            <p:cNvPr id="4643" name="Google Shape;4643;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3"/>
          <p:cNvGrpSpPr/>
          <p:nvPr/>
        </p:nvGrpSpPr>
        <p:grpSpPr>
          <a:xfrm>
            <a:off x="6179716" y="3565945"/>
            <a:ext cx="293882" cy="293836"/>
            <a:chOff x="4873519" y="3311869"/>
            <a:chExt cx="499374" cy="499296"/>
          </a:xfrm>
        </p:grpSpPr>
        <p:sp>
          <p:nvSpPr>
            <p:cNvPr id="4647" name="Google Shape;4647;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83"/>
          <p:cNvGrpSpPr/>
          <p:nvPr/>
        </p:nvGrpSpPr>
        <p:grpSpPr>
          <a:xfrm>
            <a:off x="6179716" y="3878316"/>
            <a:ext cx="293882" cy="293882"/>
            <a:chOff x="4873519" y="3875839"/>
            <a:chExt cx="499374" cy="499374"/>
          </a:xfrm>
        </p:grpSpPr>
        <p:sp>
          <p:nvSpPr>
            <p:cNvPr id="4650" name="Google Shape;4650;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83"/>
          <p:cNvGrpSpPr/>
          <p:nvPr/>
        </p:nvGrpSpPr>
        <p:grpSpPr>
          <a:xfrm>
            <a:off x="2410244" y="1850269"/>
            <a:ext cx="698104" cy="698208"/>
            <a:chOff x="2565073" y="2075876"/>
            <a:chExt cx="672482" cy="672518"/>
          </a:xfrm>
        </p:grpSpPr>
        <p:sp>
          <p:nvSpPr>
            <p:cNvPr id="4653" name="Google Shape;4653;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83"/>
          <p:cNvGrpSpPr/>
          <p:nvPr/>
        </p:nvGrpSpPr>
        <p:grpSpPr>
          <a:xfrm>
            <a:off x="5633655" y="3534869"/>
            <a:ext cx="438354" cy="637329"/>
            <a:chOff x="1697726" y="3244179"/>
            <a:chExt cx="788124" cy="1146069"/>
          </a:xfrm>
        </p:grpSpPr>
        <p:sp>
          <p:nvSpPr>
            <p:cNvPr id="4660" name="Google Shape;4660;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2" name="Google Shape;4662;p83"/>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83"/>
          <p:cNvGrpSpPr/>
          <p:nvPr/>
        </p:nvGrpSpPr>
        <p:grpSpPr>
          <a:xfrm>
            <a:off x="7634869" y="1863232"/>
            <a:ext cx="799565" cy="670282"/>
            <a:chOff x="7617850" y="2063282"/>
            <a:chExt cx="799565" cy="670282"/>
          </a:xfrm>
        </p:grpSpPr>
        <p:cxnSp>
          <p:nvCxnSpPr>
            <p:cNvPr id="4664" name="Google Shape;4664;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65" name="Google Shape;4665;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66" name="Google Shape;4666;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67" name="Google Shape;4667;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68" name="Google Shape;4668;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69" name="Google Shape;4669;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70" name="Google Shape;4670;p83"/>
            <p:cNvGrpSpPr/>
            <p:nvPr/>
          </p:nvGrpSpPr>
          <p:grpSpPr>
            <a:xfrm>
              <a:off x="7734309" y="2063282"/>
              <a:ext cx="570957" cy="620095"/>
              <a:chOff x="7734309" y="2063282"/>
              <a:chExt cx="570957" cy="620095"/>
            </a:xfrm>
          </p:grpSpPr>
          <p:grpSp>
            <p:nvGrpSpPr>
              <p:cNvPr id="4671" name="Google Shape;4671;p83"/>
              <p:cNvGrpSpPr/>
              <p:nvPr/>
            </p:nvGrpSpPr>
            <p:grpSpPr>
              <a:xfrm>
                <a:off x="8031573" y="2063282"/>
                <a:ext cx="273693" cy="620095"/>
                <a:chOff x="8031573" y="2063282"/>
                <a:chExt cx="273693" cy="620095"/>
              </a:xfrm>
            </p:grpSpPr>
            <p:sp>
              <p:nvSpPr>
                <p:cNvPr id="4672" name="Google Shape;4672;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83"/>
              <p:cNvGrpSpPr/>
              <p:nvPr/>
            </p:nvGrpSpPr>
            <p:grpSpPr>
              <a:xfrm flipH="1">
                <a:off x="7734309" y="2063282"/>
                <a:ext cx="273693" cy="620095"/>
                <a:chOff x="8031573" y="2063282"/>
                <a:chExt cx="273693" cy="620095"/>
              </a:xfrm>
            </p:grpSpPr>
            <p:sp>
              <p:nvSpPr>
                <p:cNvPr id="4677" name="Google Shape;4677;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81" name="Google Shape;4681;p83"/>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3"/>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83"/>
          <p:cNvGrpSpPr/>
          <p:nvPr/>
        </p:nvGrpSpPr>
        <p:grpSpPr>
          <a:xfrm>
            <a:off x="7821475" y="2716715"/>
            <a:ext cx="602567" cy="601884"/>
            <a:chOff x="1186975" y="238125"/>
            <a:chExt cx="5244275" cy="5238325"/>
          </a:xfrm>
        </p:grpSpPr>
        <p:sp>
          <p:nvSpPr>
            <p:cNvPr id="4684" name="Google Shape;4684;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3"/>
          <p:cNvGrpSpPr/>
          <p:nvPr/>
        </p:nvGrpSpPr>
        <p:grpSpPr>
          <a:xfrm>
            <a:off x="3264213" y="1856199"/>
            <a:ext cx="651848" cy="687338"/>
            <a:chOff x="3400515" y="2056248"/>
            <a:chExt cx="698134" cy="735987"/>
          </a:xfrm>
        </p:grpSpPr>
        <p:grpSp>
          <p:nvGrpSpPr>
            <p:cNvPr id="4689" name="Google Shape;4689;p83"/>
            <p:cNvGrpSpPr/>
            <p:nvPr/>
          </p:nvGrpSpPr>
          <p:grpSpPr>
            <a:xfrm>
              <a:off x="3400515" y="2283913"/>
              <a:ext cx="312919" cy="219900"/>
              <a:chOff x="3400515" y="2283913"/>
              <a:chExt cx="312919" cy="219900"/>
            </a:xfrm>
          </p:grpSpPr>
          <p:sp>
            <p:nvSpPr>
              <p:cNvPr id="4690" name="Google Shape;4690;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91" name="Google Shape;4691;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92" name="Google Shape;4692;p83"/>
            <p:cNvGrpSpPr/>
            <p:nvPr/>
          </p:nvGrpSpPr>
          <p:grpSpPr>
            <a:xfrm>
              <a:off x="3547823" y="2461089"/>
              <a:ext cx="219900" cy="331146"/>
              <a:chOff x="3547823" y="2461089"/>
              <a:chExt cx="219900" cy="331146"/>
            </a:xfrm>
          </p:grpSpPr>
          <p:sp>
            <p:nvSpPr>
              <p:cNvPr id="4693" name="Google Shape;4693;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94" name="Google Shape;4694;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95" name="Google Shape;4695;p83"/>
            <p:cNvGrpSpPr/>
            <p:nvPr/>
          </p:nvGrpSpPr>
          <p:grpSpPr>
            <a:xfrm>
              <a:off x="3734138" y="2461089"/>
              <a:ext cx="219900" cy="331146"/>
              <a:chOff x="3734138" y="2461089"/>
              <a:chExt cx="219900" cy="331146"/>
            </a:xfrm>
          </p:grpSpPr>
          <p:sp>
            <p:nvSpPr>
              <p:cNvPr id="4696" name="Google Shape;4696;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97" name="Google Shape;4697;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98" name="Google Shape;4698;p83"/>
            <p:cNvGrpSpPr/>
            <p:nvPr/>
          </p:nvGrpSpPr>
          <p:grpSpPr>
            <a:xfrm>
              <a:off x="3787560" y="2281742"/>
              <a:ext cx="311089" cy="219900"/>
              <a:chOff x="3787560" y="2281742"/>
              <a:chExt cx="311089" cy="219900"/>
            </a:xfrm>
          </p:grpSpPr>
          <p:sp>
            <p:nvSpPr>
              <p:cNvPr id="4699" name="Google Shape;4699;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0" name="Google Shape;4700;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01" name="Google Shape;4701;p83"/>
            <p:cNvGrpSpPr/>
            <p:nvPr/>
          </p:nvGrpSpPr>
          <p:grpSpPr>
            <a:xfrm>
              <a:off x="3637290" y="2056248"/>
              <a:ext cx="219900" cy="330736"/>
              <a:chOff x="3637290" y="2056248"/>
              <a:chExt cx="219900" cy="330736"/>
            </a:xfrm>
          </p:grpSpPr>
          <p:sp>
            <p:nvSpPr>
              <p:cNvPr id="4702" name="Google Shape;4702;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03" name="Google Shape;4703;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04" name="Google Shape;4704;p83"/>
          <p:cNvGrpSpPr/>
          <p:nvPr/>
        </p:nvGrpSpPr>
        <p:grpSpPr>
          <a:xfrm>
            <a:off x="2555919" y="2726205"/>
            <a:ext cx="1268144" cy="592394"/>
            <a:chOff x="238125" y="1188750"/>
            <a:chExt cx="7140450" cy="3335550"/>
          </a:xfrm>
        </p:grpSpPr>
        <p:sp>
          <p:nvSpPr>
            <p:cNvPr id="4705" name="Google Shape;4705;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3"/>
          <p:cNvGrpSpPr/>
          <p:nvPr/>
        </p:nvGrpSpPr>
        <p:grpSpPr>
          <a:xfrm>
            <a:off x="6663819" y="2728360"/>
            <a:ext cx="1053944" cy="590147"/>
            <a:chOff x="238125" y="1335475"/>
            <a:chExt cx="5418735" cy="3034175"/>
          </a:xfrm>
        </p:grpSpPr>
        <p:sp>
          <p:nvSpPr>
            <p:cNvPr id="4711" name="Google Shape;4711;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3"/>
          <p:cNvGrpSpPr/>
          <p:nvPr/>
        </p:nvGrpSpPr>
        <p:grpSpPr>
          <a:xfrm>
            <a:off x="4094628" y="3533259"/>
            <a:ext cx="1268207" cy="638939"/>
            <a:chOff x="3967651" y="3645904"/>
            <a:chExt cx="1479304" cy="745292"/>
          </a:xfrm>
        </p:grpSpPr>
        <p:grpSp>
          <p:nvGrpSpPr>
            <p:cNvPr id="4715" name="Google Shape;4715;p83"/>
            <p:cNvGrpSpPr/>
            <p:nvPr/>
          </p:nvGrpSpPr>
          <p:grpSpPr>
            <a:xfrm>
              <a:off x="3967651" y="4009026"/>
              <a:ext cx="1479304" cy="382170"/>
              <a:chOff x="3967651" y="4009026"/>
              <a:chExt cx="1479304" cy="382170"/>
            </a:xfrm>
          </p:grpSpPr>
          <p:grpSp>
            <p:nvGrpSpPr>
              <p:cNvPr id="4716" name="Google Shape;4716;p83"/>
              <p:cNvGrpSpPr/>
              <p:nvPr/>
            </p:nvGrpSpPr>
            <p:grpSpPr>
              <a:xfrm>
                <a:off x="4892216" y="4195630"/>
                <a:ext cx="554739" cy="195566"/>
                <a:chOff x="3604375" y="4892160"/>
                <a:chExt cx="1651500" cy="582215"/>
              </a:xfrm>
            </p:grpSpPr>
            <p:sp>
              <p:nvSpPr>
                <p:cNvPr id="4717" name="Google Shape;4717;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3"/>
              <p:cNvGrpSpPr/>
              <p:nvPr/>
            </p:nvGrpSpPr>
            <p:grpSpPr>
              <a:xfrm>
                <a:off x="3967651" y="4146303"/>
                <a:ext cx="579402" cy="244893"/>
                <a:chOff x="851875" y="4745310"/>
                <a:chExt cx="1724925" cy="729065"/>
              </a:xfrm>
            </p:grpSpPr>
            <p:sp>
              <p:nvSpPr>
                <p:cNvPr id="4720" name="Google Shape;4720;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3"/>
              <p:cNvGrpSpPr/>
              <p:nvPr/>
            </p:nvGrpSpPr>
            <p:grpSpPr>
              <a:xfrm>
                <a:off x="4460753" y="4009026"/>
                <a:ext cx="493110" cy="382170"/>
                <a:chOff x="2319875" y="4336625"/>
                <a:chExt cx="1468025" cy="1137750"/>
              </a:xfrm>
            </p:grpSpPr>
            <p:sp>
              <p:nvSpPr>
                <p:cNvPr id="4723" name="Google Shape;4723;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83"/>
            <p:cNvGrpSpPr/>
            <p:nvPr/>
          </p:nvGrpSpPr>
          <p:grpSpPr>
            <a:xfrm>
              <a:off x="4479443" y="3645904"/>
              <a:ext cx="455965" cy="388789"/>
              <a:chOff x="2957425" y="238100"/>
              <a:chExt cx="1910200" cy="1628775"/>
            </a:xfrm>
          </p:grpSpPr>
          <p:sp>
            <p:nvSpPr>
              <p:cNvPr id="4726" name="Google Shape;4726;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6" name="Google Shape;4736;p83"/>
          <p:cNvGrpSpPr/>
          <p:nvPr/>
        </p:nvGrpSpPr>
        <p:grpSpPr>
          <a:xfrm>
            <a:off x="2480742" y="3534460"/>
            <a:ext cx="1243128" cy="637739"/>
            <a:chOff x="2496310" y="3693351"/>
            <a:chExt cx="1342906" cy="688926"/>
          </a:xfrm>
        </p:grpSpPr>
        <p:grpSp>
          <p:nvGrpSpPr>
            <p:cNvPr id="4737" name="Google Shape;4737;p83"/>
            <p:cNvGrpSpPr/>
            <p:nvPr/>
          </p:nvGrpSpPr>
          <p:grpSpPr>
            <a:xfrm>
              <a:off x="2496310" y="3693351"/>
              <a:ext cx="1342906" cy="688875"/>
              <a:chOff x="2496310" y="3693351"/>
              <a:chExt cx="1342906" cy="688875"/>
            </a:xfrm>
          </p:grpSpPr>
          <p:sp>
            <p:nvSpPr>
              <p:cNvPr id="4738" name="Google Shape;4738;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4" name="Google Shape;4744;p83"/>
              <p:cNvCxnSpPr>
                <a:stCxn id="474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45" name="Google Shape;4745;p83"/>
              <p:cNvCxnSpPr>
                <a:stCxn id="473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46" name="Google Shape;4746;p83"/>
              <p:cNvCxnSpPr>
                <a:stCxn id="474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47" name="Google Shape;4747;p83"/>
              <p:cNvCxnSpPr>
                <a:stCxn id="474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48" name="Google Shape;4748;p83"/>
              <p:cNvCxnSpPr>
                <a:stCxn id="474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49" name="Google Shape;4749;p83"/>
            <p:cNvGrpSpPr/>
            <p:nvPr/>
          </p:nvGrpSpPr>
          <p:grpSpPr>
            <a:xfrm>
              <a:off x="2675275" y="3930557"/>
              <a:ext cx="1003306" cy="451719"/>
              <a:chOff x="2675275" y="4174282"/>
              <a:chExt cx="1003306" cy="451719"/>
            </a:xfrm>
          </p:grpSpPr>
          <p:sp>
            <p:nvSpPr>
              <p:cNvPr id="4750" name="Google Shape;4750;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3" name="Google Shape;4753;p83"/>
          <p:cNvGrpSpPr/>
          <p:nvPr/>
        </p:nvGrpSpPr>
        <p:grpSpPr>
          <a:xfrm>
            <a:off x="1654412" y="971306"/>
            <a:ext cx="574511" cy="874709"/>
            <a:chOff x="1715404" y="1112080"/>
            <a:chExt cx="642270" cy="977984"/>
          </a:xfrm>
        </p:grpSpPr>
        <p:grpSp>
          <p:nvGrpSpPr>
            <p:cNvPr id="4754" name="Google Shape;4754;p83"/>
            <p:cNvGrpSpPr/>
            <p:nvPr/>
          </p:nvGrpSpPr>
          <p:grpSpPr>
            <a:xfrm>
              <a:off x="1715404" y="1112080"/>
              <a:ext cx="642270" cy="977984"/>
              <a:chOff x="1715404" y="1112080"/>
              <a:chExt cx="642270" cy="977984"/>
            </a:xfrm>
          </p:grpSpPr>
          <p:sp>
            <p:nvSpPr>
              <p:cNvPr id="4755" name="Google Shape;4755;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3"/>
            <p:cNvGrpSpPr/>
            <p:nvPr/>
          </p:nvGrpSpPr>
          <p:grpSpPr>
            <a:xfrm>
              <a:off x="1768927" y="1165603"/>
              <a:ext cx="535225" cy="851367"/>
              <a:chOff x="1768927" y="1165603"/>
              <a:chExt cx="535225" cy="851367"/>
            </a:xfrm>
          </p:grpSpPr>
          <p:sp>
            <p:nvSpPr>
              <p:cNvPr id="4758" name="Google Shape;4758;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83"/>
            <p:cNvGrpSpPr/>
            <p:nvPr/>
          </p:nvGrpSpPr>
          <p:grpSpPr>
            <a:xfrm>
              <a:off x="1822449" y="1219125"/>
              <a:ext cx="428180" cy="718859"/>
              <a:chOff x="1822449" y="1219125"/>
              <a:chExt cx="428180" cy="718859"/>
            </a:xfrm>
          </p:grpSpPr>
          <p:sp>
            <p:nvSpPr>
              <p:cNvPr id="4761" name="Google Shape;4761;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3"/>
            <p:cNvGrpSpPr/>
            <p:nvPr/>
          </p:nvGrpSpPr>
          <p:grpSpPr>
            <a:xfrm>
              <a:off x="1875972" y="1272648"/>
              <a:ext cx="321135" cy="586939"/>
              <a:chOff x="1875972" y="1272648"/>
              <a:chExt cx="321135" cy="586939"/>
            </a:xfrm>
          </p:grpSpPr>
          <p:sp>
            <p:nvSpPr>
              <p:cNvPr id="4764" name="Google Shape;4764;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6" name="Google Shape;4766;p83"/>
          <p:cNvGrpSpPr/>
          <p:nvPr/>
        </p:nvGrpSpPr>
        <p:grpSpPr>
          <a:xfrm>
            <a:off x="7761573" y="3528028"/>
            <a:ext cx="293855" cy="644170"/>
            <a:chOff x="241025" y="3151575"/>
            <a:chExt cx="293855" cy="644170"/>
          </a:xfrm>
        </p:grpSpPr>
        <p:sp>
          <p:nvSpPr>
            <p:cNvPr id="4767" name="Google Shape;4767;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83"/>
          <p:cNvGrpSpPr/>
          <p:nvPr/>
        </p:nvGrpSpPr>
        <p:grpSpPr>
          <a:xfrm>
            <a:off x="709557" y="2728028"/>
            <a:ext cx="1779649" cy="591620"/>
            <a:chOff x="246070" y="1983375"/>
            <a:chExt cx="1855347" cy="616849"/>
          </a:xfrm>
        </p:grpSpPr>
        <p:sp>
          <p:nvSpPr>
            <p:cNvPr id="4770" name="Google Shape;4770;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83"/>
          <p:cNvGrpSpPr/>
          <p:nvPr/>
        </p:nvGrpSpPr>
        <p:grpSpPr>
          <a:xfrm>
            <a:off x="2320424" y="971306"/>
            <a:ext cx="711055" cy="745993"/>
            <a:chOff x="2496269" y="1171698"/>
            <a:chExt cx="761953" cy="799392"/>
          </a:xfrm>
        </p:grpSpPr>
        <p:grpSp>
          <p:nvGrpSpPr>
            <p:cNvPr id="4780" name="Google Shape;4780;p83"/>
            <p:cNvGrpSpPr/>
            <p:nvPr/>
          </p:nvGrpSpPr>
          <p:grpSpPr>
            <a:xfrm>
              <a:off x="2496269" y="1171698"/>
              <a:ext cx="761953" cy="723022"/>
              <a:chOff x="2496269" y="1171698"/>
              <a:chExt cx="761953" cy="723022"/>
            </a:xfrm>
          </p:grpSpPr>
          <p:sp>
            <p:nvSpPr>
              <p:cNvPr id="4781" name="Google Shape;4781;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3" name="Google Shape;4783;p83"/>
              <p:cNvGrpSpPr/>
              <p:nvPr/>
            </p:nvGrpSpPr>
            <p:grpSpPr>
              <a:xfrm>
                <a:off x="2496269" y="1171698"/>
                <a:ext cx="761953" cy="723022"/>
                <a:chOff x="2496269" y="1120652"/>
                <a:chExt cx="761953" cy="723022"/>
              </a:xfrm>
            </p:grpSpPr>
            <p:grpSp>
              <p:nvGrpSpPr>
                <p:cNvPr id="4784" name="Google Shape;4784;p83"/>
                <p:cNvGrpSpPr/>
                <p:nvPr/>
              </p:nvGrpSpPr>
              <p:grpSpPr>
                <a:xfrm>
                  <a:off x="2496269" y="1120652"/>
                  <a:ext cx="761953" cy="723022"/>
                  <a:chOff x="2496269" y="1120652"/>
                  <a:chExt cx="761953" cy="723022"/>
                </a:xfrm>
              </p:grpSpPr>
              <p:grpSp>
                <p:nvGrpSpPr>
                  <p:cNvPr id="4785" name="Google Shape;4785;p83"/>
                  <p:cNvGrpSpPr/>
                  <p:nvPr/>
                </p:nvGrpSpPr>
                <p:grpSpPr>
                  <a:xfrm>
                    <a:off x="2496269" y="1304589"/>
                    <a:ext cx="407089" cy="305057"/>
                    <a:chOff x="2496269" y="1304589"/>
                    <a:chExt cx="407089" cy="305057"/>
                  </a:xfrm>
                </p:grpSpPr>
                <p:sp>
                  <p:nvSpPr>
                    <p:cNvPr id="4786" name="Google Shape;4786;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3"/>
                  <p:cNvGrpSpPr/>
                  <p:nvPr/>
                </p:nvGrpSpPr>
                <p:grpSpPr>
                  <a:xfrm>
                    <a:off x="2586468" y="1493376"/>
                    <a:ext cx="358850" cy="349656"/>
                    <a:chOff x="2586468" y="1493376"/>
                    <a:chExt cx="358850" cy="349656"/>
                  </a:xfrm>
                </p:grpSpPr>
                <p:sp>
                  <p:nvSpPr>
                    <p:cNvPr id="4789" name="Google Shape;4789;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3"/>
                  <p:cNvGrpSpPr/>
                  <p:nvPr/>
                </p:nvGrpSpPr>
                <p:grpSpPr>
                  <a:xfrm>
                    <a:off x="2807939" y="1494024"/>
                    <a:ext cx="358857" cy="349650"/>
                    <a:chOff x="2807939" y="1494024"/>
                    <a:chExt cx="358857" cy="349650"/>
                  </a:xfrm>
                </p:grpSpPr>
                <p:sp>
                  <p:nvSpPr>
                    <p:cNvPr id="4792" name="Google Shape;4792;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3"/>
                  <p:cNvGrpSpPr/>
                  <p:nvPr/>
                </p:nvGrpSpPr>
                <p:grpSpPr>
                  <a:xfrm>
                    <a:off x="2851133" y="1305635"/>
                    <a:ext cx="407089" cy="305057"/>
                    <a:chOff x="2851133" y="1305635"/>
                    <a:chExt cx="407089" cy="305057"/>
                  </a:xfrm>
                </p:grpSpPr>
                <p:sp>
                  <p:nvSpPr>
                    <p:cNvPr id="4795" name="Google Shape;4795;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3"/>
                  <p:cNvGrpSpPr/>
                  <p:nvPr/>
                </p:nvGrpSpPr>
                <p:grpSpPr>
                  <a:xfrm>
                    <a:off x="2727495" y="1120652"/>
                    <a:ext cx="300271" cy="396358"/>
                    <a:chOff x="2727495" y="1120652"/>
                    <a:chExt cx="300271" cy="396358"/>
                  </a:xfrm>
                </p:grpSpPr>
                <p:sp>
                  <p:nvSpPr>
                    <p:cNvPr id="4798" name="Google Shape;4798;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0" name="Google Shape;4800;p83"/>
                <p:cNvGrpSpPr/>
                <p:nvPr/>
              </p:nvGrpSpPr>
              <p:grpSpPr>
                <a:xfrm>
                  <a:off x="2722305" y="1350460"/>
                  <a:ext cx="308357" cy="308344"/>
                  <a:chOff x="2722305" y="1350460"/>
                  <a:chExt cx="308357" cy="308344"/>
                </a:xfrm>
              </p:grpSpPr>
              <p:sp>
                <p:nvSpPr>
                  <p:cNvPr id="4801" name="Google Shape;4801;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83"/>
                  <p:cNvGrpSpPr/>
                  <p:nvPr/>
                </p:nvGrpSpPr>
                <p:grpSpPr>
                  <a:xfrm>
                    <a:off x="2725064" y="1364529"/>
                    <a:ext cx="297954" cy="280182"/>
                    <a:chOff x="2725064" y="1364529"/>
                    <a:chExt cx="297954" cy="280182"/>
                  </a:xfrm>
                </p:grpSpPr>
                <p:sp>
                  <p:nvSpPr>
                    <p:cNvPr id="4803" name="Google Shape;4803;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08" name="Google Shape;4808;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83"/>
          <p:cNvGrpSpPr/>
          <p:nvPr/>
        </p:nvGrpSpPr>
        <p:grpSpPr>
          <a:xfrm>
            <a:off x="3909124" y="2727412"/>
            <a:ext cx="1569144" cy="591015"/>
            <a:chOff x="3820100" y="3023049"/>
            <a:chExt cx="1303926" cy="491162"/>
          </a:xfrm>
        </p:grpSpPr>
        <p:grpSp>
          <p:nvGrpSpPr>
            <p:cNvPr id="4814" name="Google Shape;4814;p83"/>
            <p:cNvGrpSpPr/>
            <p:nvPr/>
          </p:nvGrpSpPr>
          <p:grpSpPr>
            <a:xfrm>
              <a:off x="3820100" y="3023072"/>
              <a:ext cx="1303926" cy="491139"/>
              <a:chOff x="3820100" y="3023072"/>
              <a:chExt cx="1303926" cy="491139"/>
            </a:xfrm>
          </p:grpSpPr>
          <p:sp>
            <p:nvSpPr>
              <p:cNvPr id="4815" name="Google Shape;4815;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3"/>
            <p:cNvGrpSpPr/>
            <p:nvPr/>
          </p:nvGrpSpPr>
          <p:grpSpPr>
            <a:xfrm>
              <a:off x="4132439" y="3023645"/>
              <a:ext cx="393633" cy="177096"/>
              <a:chOff x="4132439" y="3023645"/>
              <a:chExt cx="393633" cy="177096"/>
            </a:xfrm>
          </p:grpSpPr>
          <p:sp>
            <p:nvSpPr>
              <p:cNvPr id="4818" name="Google Shape;4818;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3"/>
            <p:cNvGrpSpPr/>
            <p:nvPr/>
          </p:nvGrpSpPr>
          <p:grpSpPr>
            <a:xfrm>
              <a:off x="3921811" y="3023049"/>
              <a:ext cx="1002397" cy="388943"/>
              <a:chOff x="3921811" y="3023049"/>
              <a:chExt cx="1002397" cy="388943"/>
            </a:xfrm>
          </p:grpSpPr>
          <p:sp>
            <p:nvSpPr>
              <p:cNvPr id="4821" name="Google Shape;4821;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3"/>
            <p:cNvGrpSpPr/>
            <p:nvPr/>
          </p:nvGrpSpPr>
          <p:grpSpPr>
            <a:xfrm>
              <a:off x="4023645" y="3023049"/>
              <a:ext cx="683032" cy="286722"/>
              <a:chOff x="4023645" y="3023049"/>
              <a:chExt cx="683032" cy="286722"/>
            </a:xfrm>
          </p:grpSpPr>
          <p:sp>
            <p:nvSpPr>
              <p:cNvPr id="4824" name="Google Shape;4824;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6" name="Google Shape;4826;p83"/>
          <p:cNvGrpSpPr/>
          <p:nvPr/>
        </p:nvGrpSpPr>
        <p:grpSpPr>
          <a:xfrm>
            <a:off x="1541246" y="1854257"/>
            <a:ext cx="713522" cy="688025"/>
            <a:chOff x="1706078" y="2092648"/>
            <a:chExt cx="660913" cy="637296"/>
          </a:xfrm>
        </p:grpSpPr>
        <p:sp>
          <p:nvSpPr>
            <p:cNvPr id="4827" name="Google Shape;4827;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83"/>
            <p:cNvGrpSpPr/>
            <p:nvPr/>
          </p:nvGrpSpPr>
          <p:grpSpPr>
            <a:xfrm>
              <a:off x="1706078" y="2092648"/>
              <a:ext cx="660913" cy="575241"/>
              <a:chOff x="1706078" y="2092648"/>
              <a:chExt cx="660913" cy="575241"/>
            </a:xfrm>
          </p:grpSpPr>
          <p:sp>
            <p:nvSpPr>
              <p:cNvPr id="4829" name="Google Shape;4829;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2" name="Google Shape;4832;p83"/>
          <p:cNvGrpSpPr/>
          <p:nvPr/>
        </p:nvGrpSpPr>
        <p:grpSpPr>
          <a:xfrm>
            <a:off x="6303104" y="971806"/>
            <a:ext cx="1317459" cy="684168"/>
            <a:chOff x="238125" y="999450"/>
            <a:chExt cx="7140700" cy="3708225"/>
          </a:xfrm>
        </p:grpSpPr>
        <p:sp>
          <p:nvSpPr>
            <p:cNvPr id="4833" name="Google Shape;4833;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grpSp>
        <p:nvGrpSpPr>
          <p:cNvPr id="4846" name="Google Shape;4846;p84"/>
          <p:cNvGrpSpPr/>
          <p:nvPr/>
        </p:nvGrpSpPr>
        <p:grpSpPr>
          <a:xfrm>
            <a:off x="717025" y="967615"/>
            <a:ext cx="1636117" cy="1526144"/>
            <a:chOff x="729238" y="1179665"/>
            <a:chExt cx="1636117" cy="1526144"/>
          </a:xfrm>
        </p:grpSpPr>
        <p:grpSp>
          <p:nvGrpSpPr>
            <p:cNvPr id="4847" name="Google Shape;4847;p84"/>
            <p:cNvGrpSpPr/>
            <p:nvPr/>
          </p:nvGrpSpPr>
          <p:grpSpPr>
            <a:xfrm>
              <a:off x="729238" y="1179665"/>
              <a:ext cx="80700" cy="1526144"/>
              <a:chOff x="729238" y="1179665"/>
              <a:chExt cx="80700" cy="1526144"/>
            </a:xfrm>
          </p:grpSpPr>
          <p:sp>
            <p:nvSpPr>
              <p:cNvPr id="4848" name="Google Shape;4848;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4"/>
            <p:cNvGrpSpPr/>
            <p:nvPr/>
          </p:nvGrpSpPr>
          <p:grpSpPr>
            <a:xfrm>
              <a:off x="903098" y="1179665"/>
              <a:ext cx="80700" cy="1526144"/>
              <a:chOff x="903098" y="1179665"/>
              <a:chExt cx="80700" cy="1526144"/>
            </a:xfrm>
          </p:grpSpPr>
          <p:sp>
            <p:nvSpPr>
              <p:cNvPr id="4859" name="Google Shape;4859;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84"/>
            <p:cNvGrpSpPr/>
            <p:nvPr/>
          </p:nvGrpSpPr>
          <p:grpSpPr>
            <a:xfrm>
              <a:off x="1076958" y="1179665"/>
              <a:ext cx="80700" cy="1526144"/>
              <a:chOff x="1076958" y="1179665"/>
              <a:chExt cx="80700" cy="1526144"/>
            </a:xfrm>
          </p:grpSpPr>
          <p:sp>
            <p:nvSpPr>
              <p:cNvPr id="4870" name="Google Shape;4870;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84"/>
            <p:cNvGrpSpPr/>
            <p:nvPr/>
          </p:nvGrpSpPr>
          <p:grpSpPr>
            <a:xfrm>
              <a:off x="1247707" y="1179665"/>
              <a:ext cx="80700" cy="1526144"/>
              <a:chOff x="1247707" y="1179665"/>
              <a:chExt cx="80700" cy="1526144"/>
            </a:xfrm>
          </p:grpSpPr>
          <p:sp>
            <p:nvSpPr>
              <p:cNvPr id="4881" name="Google Shape;4881;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4"/>
            <p:cNvGrpSpPr/>
            <p:nvPr/>
          </p:nvGrpSpPr>
          <p:grpSpPr>
            <a:xfrm>
              <a:off x="1421567" y="1179665"/>
              <a:ext cx="80700" cy="1526144"/>
              <a:chOff x="1421567" y="1179665"/>
              <a:chExt cx="80700" cy="1526144"/>
            </a:xfrm>
          </p:grpSpPr>
          <p:sp>
            <p:nvSpPr>
              <p:cNvPr id="4892" name="Google Shape;4892;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4"/>
            <p:cNvGrpSpPr/>
            <p:nvPr/>
          </p:nvGrpSpPr>
          <p:grpSpPr>
            <a:xfrm>
              <a:off x="1592327" y="1179665"/>
              <a:ext cx="80700" cy="1526144"/>
              <a:chOff x="1592327" y="1179665"/>
              <a:chExt cx="80700" cy="1526144"/>
            </a:xfrm>
          </p:grpSpPr>
          <p:sp>
            <p:nvSpPr>
              <p:cNvPr id="4903" name="Google Shape;4903;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4"/>
            <p:cNvGrpSpPr/>
            <p:nvPr/>
          </p:nvGrpSpPr>
          <p:grpSpPr>
            <a:xfrm>
              <a:off x="1766187" y="1179665"/>
              <a:ext cx="80700" cy="1526144"/>
              <a:chOff x="1766187" y="1179665"/>
              <a:chExt cx="80700" cy="1526144"/>
            </a:xfrm>
          </p:grpSpPr>
          <p:sp>
            <p:nvSpPr>
              <p:cNvPr id="4914" name="Google Shape;4914;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84"/>
            <p:cNvGrpSpPr/>
            <p:nvPr/>
          </p:nvGrpSpPr>
          <p:grpSpPr>
            <a:xfrm>
              <a:off x="1936935" y="1179665"/>
              <a:ext cx="80700" cy="1526144"/>
              <a:chOff x="1936935" y="1179665"/>
              <a:chExt cx="80700" cy="1526144"/>
            </a:xfrm>
          </p:grpSpPr>
          <p:sp>
            <p:nvSpPr>
              <p:cNvPr id="4925" name="Google Shape;4925;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84"/>
            <p:cNvGrpSpPr/>
            <p:nvPr/>
          </p:nvGrpSpPr>
          <p:grpSpPr>
            <a:xfrm>
              <a:off x="2110795" y="1179665"/>
              <a:ext cx="80700" cy="1526144"/>
              <a:chOff x="2110795" y="1179665"/>
              <a:chExt cx="80700" cy="1526144"/>
            </a:xfrm>
          </p:grpSpPr>
          <p:sp>
            <p:nvSpPr>
              <p:cNvPr id="4936" name="Google Shape;4936;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4"/>
            <p:cNvGrpSpPr/>
            <p:nvPr/>
          </p:nvGrpSpPr>
          <p:grpSpPr>
            <a:xfrm>
              <a:off x="2284655" y="1179665"/>
              <a:ext cx="80700" cy="1526144"/>
              <a:chOff x="2284655" y="1179665"/>
              <a:chExt cx="80700" cy="1526144"/>
            </a:xfrm>
          </p:grpSpPr>
          <p:sp>
            <p:nvSpPr>
              <p:cNvPr id="4947" name="Google Shape;4947;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7" name="Google Shape;4957;p84"/>
          <p:cNvGrpSpPr/>
          <p:nvPr/>
        </p:nvGrpSpPr>
        <p:grpSpPr>
          <a:xfrm>
            <a:off x="2611692" y="986753"/>
            <a:ext cx="1364248" cy="1102133"/>
            <a:chOff x="2623904" y="1198803"/>
            <a:chExt cx="1364248" cy="1102133"/>
          </a:xfrm>
        </p:grpSpPr>
        <p:grpSp>
          <p:nvGrpSpPr>
            <p:cNvPr id="4958" name="Google Shape;4958;p84"/>
            <p:cNvGrpSpPr/>
            <p:nvPr/>
          </p:nvGrpSpPr>
          <p:grpSpPr>
            <a:xfrm>
              <a:off x="2623907" y="1198803"/>
              <a:ext cx="1364245" cy="273000"/>
              <a:chOff x="2623907" y="1198803"/>
              <a:chExt cx="1364245" cy="273000"/>
            </a:xfrm>
          </p:grpSpPr>
          <p:sp>
            <p:nvSpPr>
              <p:cNvPr id="4959" name="Google Shape;4959;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84"/>
            <p:cNvGrpSpPr/>
            <p:nvPr/>
          </p:nvGrpSpPr>
          <p:grpSpPr>
            <a:xfrm>
              <a:off x="2623904" y="1476964"/>
              <a:ext cx="1364245" cy="273000"/>
              <a:chOff x="2623904" y="1476964"/>
              <a:chExt cx="1364245" cy="273000"/>
            </a:xfrm>
          </p:grpSpPr>
          <p:sp>
            <p:nvSpPr>
              <p:cNvPr id="4965" name="Google Shape;4965;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84"/>
            <p:cNvGrpSpPr/>
            <p:nvPr/>
          </p:nvGrpSpPr>
          <p:grpSpPr>
            <a:xfrm>
              <a:off x="2623907" y="1749775"/>
              <a:ext cx="1364245" cy="273000"/>
              <a:chOff x="2623907" y="1749775"/>
              <a:chExt cx="1364245" cy="273000"/>
            </a:xfrm>
          </p:grpSpPr>
          <p:sp>
            <p:nvSpPr>
              <p:cNvPr id="4971" name="Google Shape;4971;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84"/>
            <p:cNvGrpSpPr/>
            <p:nvPr/>
          </p:nvGrpSpPr>
          <p:grpSpPr>
            <a:xfrm>
              <a:off x="2623904" y="2027936"/>
              <a:ext cx="1364245" cy="273000"/>
              <a:chOff x="2623904" y="2027936"/>
              <a:chExt cx="1364245" cy="273000"/>
            </a:xfrm>
          </p:grpSpPr>
          <p:sp>
            <p:nvSpPr>
              <p:cNvPr id="4977" name="Google Shape;4977;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2" name="Google Shape;4982;p84"/>
          <p:cNvGrpSpPr/>
          <p:nvPr/>
        </p:nvGrpSpPr>
        <p:grpSpPr>
          <a:xfrm>
            <a:off x="2601153" y="2445826"/>
            <a:ext cx="1387541" cy="159124"/>
            <a:chOff x="3200660" y="2180272"/>
            <a:chExt cx="2563824" cy="378237"/>
          </a:xfrm>
        </p:grpSpPr>
        <p:sp>
          <p:nvSpPr>
            <p:cNvPr id="4983" name="Google Shape;4983;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4"/>
          <p:cNvGrpSpPr/>
          <p:nvPr/>
        </p:nvGrpSpPr>
        <p:grpSpPr>
          <a:xfrm>
            <a:off x="2597677" y="2723590"/>
            <a:ext cx="1390502" cy="159625"/>
            <a:chOff x="3530150" y="2790075"/>
            <a:chExt cx="1962600" cy="225300"/>
          </a:xfrm>
        </p:grpSpPr>
        <p:sp>
          <p:nvSpPr>
            <p:cNvPr id="5002" name="Google Shape;5002;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4"/>
          <p:cNvGrpSpPr/>
          <p:nvPr/>
        </p:nvGrpSpPr>
        <p:grpSpPr>
          <a:xfrm>
            <a:off x="2597735" y="3001855"/>
            <a:ext cx="1411629" cy="154175"/>
            <a:chOff x="3558802" y="4011244"/>
            <a:chExt cx="1866000" cy="111600"/>
          </a:xfrm>
        </p:grpSpPr>
        <p:sp>
          <p:nvSpPr>
            <p:cNvPr id="5005" name="Google Shape;5005;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4"/>
          <p:cNvGrpSpPr/>
          <p:nvPr/>
        </p:nvGrpSpPr>
        <p:grpSpPr>
          <a:xfrm>
            <a:off x="2598023" y="2207425"/>
            <a:ext cx="1383503" cy="119761"/>
            <a:chOff x="3465975" y="2270258"/>
            <a:chExt cx="1986364" cy="171947"/>
          </a:xfrm>
        </p:grpSpPr>
        <p:sp>
          <p:nvSpPr>
            <p:cNvPr id="5008" name="Google Shape;5008;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84"/>
          <p:cNvGrpSpPr/>
          <p:nvPr/>
        </p:nvGrpSpPr>
        <p:grpSpPr>
          <a:xfrm>
            <a:off x="2609030" y="3571198"/>
            <a:ext cx="1369531" cy="195460"/>
            <a:chOff x="723300" y="4253549"/>
            <a:chExt cx="2276482" cy="324900"/>
          </a:xfrm>
        </p:grpSpPr>
        <p:sp>
          <p:nvSpPr>
            <p:cNvPr id="5017" name="Google Shape;5017;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4"/>
          <p:cNvGrpSpPr/>
          <p:nvPr/>
        </p:nvGrpSpPr>
        <p:grpSpPr>
          <a:xfrm>
            <a:off x="2598591" y="3272439"/>
            <a:ext cx="1389066" cy="180119"/>
            <a:chOff x="705948" y="3788465"/>
            <a:chExt cx="2308953" cy="299400"/>
          </a:xfrm>
        </p:grpSpPr>
        <p:sp>
          <p:nvSpPr>
            <p:cNvPr id="5023" name="Google Shape;5023;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84"/>
          <p:cNvGrpSpPr/>
          <p:nvPr/>
        </p:nvGrpSpPr>
        <p:grpSpPr>
          <a:xfrm>
            <a:off x="4195581" y="1876393"/>
            <a:ext cx="1433821" cy="191501"/>
            <a:chOff x="4273350" y="2088443"/>
            <a:chExt cx="1433821" cy="191501"/>
          </a:xfrm>
        </p:grpSpPr>
        <p:grpSp>
          <p:nvGrpSpPr>
            <p:cNvPr id="5029" name="Google Shape;5029;p84"/>
            <p:cNvGrpSpPr/>
            <p:nvPr/>
          </p:nvGrpSpPr>
          <p:grpSpPr>
            <a:xfrm>
              <a:off x="4273350" y="2088443"/>
              <a:ext cx="1433821" cy="0"/>
              <a:chOff x="5224975" y="2962250"/>
              <a:chExt cx="1544400" cy="0"/>
            </a:xfrm>
          </p:grpSpPr>
          <p:cxnSp>
            <p:nvCxnSpPr>
              <p:cNvPr id="5030" name="Google Shape;5030;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31" name="Google Shape;5031;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32" name="Google Shape;5032;p84"/>
            <p:cNvGrpSpPr/>
            <p:nvPr/>
          </p:nvGrpSpPr>
          <p:grpSpPr>
            <a:xfrm>
              <a:off x="4273350" y="2279944"/>
              <a:ext cx="1433821" cy="0"/>
              <a:chOff x="5224975" y="2962250"/>
              <a:chExt cx="1544400" cy="0"/>
            </a:xfrm>
          </p:grpSpPr>
          <p:cxnSp>
            <p:nvCxnSpPr>
              <p:cNvPr id="5033" name="Google Shape;5033;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34" name="Google Shape;5034;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35" name="Google Shape;5035;p84"/>
          <p:cNvGrpSpPr/>
          <p:nvPr/>
        </p:nvGrpSpPr>
        <p:grpSpPr>
          <a:xfrm>
            <a:off x="2646528" y="3885297"/>
            <a:ext cx="1304609" cy="294074"/>
            <a:chOff x="2658741" y="4097347"/>
            <a:chExt cx="1304609" cy="294074"/>
          </a:xfrm>
        </p:grpSpPr>
        <p:grpSp>
          <p:nvGrpSpPr>
            <p:cNvPr id="5036" name="Google Shape;5036;p84"/>
            <p:cNvGrpSpPr/>
            <p:nvPr/>
          </p:nvGrpSpPr>
          <p:grpSpPr>
            <a:xfrm>
              <a:off x="2658741" y="4097347"/>
              <a:ext cx="118572" cy="294074"/>
              <a:chOff x="3343310" y="4475555"/>
              <a:chExt cx="127717" cy="316753"/>
            </a:xfrm>
          </p:grpSpPr>
          <p:sp>
            <p:nvSpPr>
              <p:cNvPr id="5037" name="Google Shape;5037;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84"/>
            <p:cNvGrpSpPr/>
            <p:nvPr/>
          </p:nvGrpSpPr>
          <p:grpSpPr>
            <a:xfrm>
              <a:off x="3815519" y="4098388"/>
              <a:ext cx="147831" cy="291991"/>
              <a:chOff x="3527539" y="4476677"/>
              <a:chExt cx="159232" cy="314510"/>
            </a:xfrm>
          </p:grpSpPr>
          <p:sp>
            <p:nvSpPr>
              <p:cNvPr id="5040" name="Google Shape;5040;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84"/>
            <p:cNvGrpSpPr/>
            <p:nvPr/>
          </p:nvGrpSpPr>
          <p:grpSpPr>
            <a:xfrm>
              <a:off x="3511696" y="4098388"/>
              <a:ext cx="147831" cy="291991"/>
              <a:chOff x="3527539" y="4476677"/>
              <a:chExt cx="159232" cy="314510"/>
            </a:xfrm>
          </p:grpSpPr>
          <p:sp>
            <p:nvSpPr>
              <p:cNvPr id="5043" name="Google Shape;5043;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4"/>
            <p:cNvGrpSpPr/>
            <p:nvPr/>
          </p:nvGrpSpPr>
          <p:grpSpPr>
            <a:xfrm>
              <a:off x="3207874" y="4098388"/>
              <a:ext cx="147831" cy="291991"/>
              <a:chOff x="3527539" y="4476677"/>
              <a:chExt cx="159232" cy="314510"/>
            </a:xfrm>
          </p:grpSpPr>
          <p:sp>
            <p:nvSpPr>
              <p:cNvPr id="5046" name="Google Shape;5046;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4"/>
            <p:cNvGrpSpPr/>
            <p:nvPr/>
          </p:nvGrpSpPr>
          <p:grpSpPr>
            <a:xfrm>
              <a:off x="2933305" y="4097347"/>
              <a:ext cx="118572" cy="294074"/>
              <a:chOff x="3343310" y="4475555"/>
              <a:chExt cx="127717" cy="316753"/>
            </a:xfrm>
          </p:grpSpPr>
          <p:sp>
            <p:nvSpPr>
              <p:cNvPr id="5049" name="Google Shape;5049;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84"/>
          <p:cNvGrpSpPr/>
          <p:nvPr/>
        </p:nvGrpSpPr>
        <p:grpSpPr>
          <a:xfrm>
            <a:off x="4197136" y="963991"/>
            <a:ext cx="1430711" cy="751237"/>
            <a:chOff x="5159450" y="1919950"/>
            <a:chExt cx="1541050" cy="862500"/>
          </a:xfrm>
        </p:grpSpPr>
        <p:sp>
          <p:nvSpPr>
            <p:cNvPr id="5052" name="Google Shape;5052;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53" name="Google Shape;5053;p84"/>
            <p:cNvGrpSpPr/>
            <p:nvPr/>
          </p:nvGrpSpPr>
          <p:grpSpPr>
            <a:xfrm>
              <a:off x="5159450" y="1919950"/>
              <a:ext cx="1541050" cy="862500"/>
              <a:chOff x="5159450" y="1919950"/>
              <a:chExt cx="1541050" cy="862500"/>
            </a:xfrm>
          </p:grpSpPr>
          <p:cxnSp>
            <p:nvCxnSpPr>
              <p:cNvPr id="5054" name="Google Shape;5054;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55" name="Google Shape;5055;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56" name="Google Shape;5056;p84"/>
          <p:cNvGrpSpPr/>
          <p:nvPr/>
        </p:nvGrpSpPr>
        <p:grpSpPr>
          <a:xfrm>
            <a:off x="4245274" y="2227761"/>
            <a:ext cx="1334436" cy="967914"/>
            <a:chOff x="4294923" y="2439811"/>
            <a:chExt cx="1334436" cy="967914"/>
          </a:xfrm>
        </p:grpSpPr>
        <p:grpSp>
          <p:nvGrpSpPr>
            <p:cNvPr id="5057" name="Google Shape;5057;p84"/>
            <p:cNvGrpSpPr/>
            <p:nvPr/>
          </p:nvGrpSpPr>
          <p:grpSpPr>
            <a:xfrm>
              <a:off x="4960455" y="2469658"/>
              <a:ext cx="668904" cy="885524"/>
              <a:chOff x="4960455" y="2469658"/>
              <a:chExt cx="668904" cy="885524"/>
            </a:xfrm>
          </p:grpSpPr>
          <p:sp>
            <p:nvSpPr>
              <p:cNvPr id="5058" name="Google Shape;5058;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84"/>
            <p:cNvGrpSpPr/>
            <p:nvPr/>
          </p:nvGrpSpPr>
          <p:grpSpPr>
            <a:xfrm>
              <a:off x="4294923" y="2469658"/>
              <a:ext cx="668951" cy="885524"/>
              <a:chOff x="4294923" y="2469658"/>
              <a:chExt cx="668951" cy="885524"/>
            </a:xfrm>
          </p:grpSpPr>
          <p:sp>
            <p:nvSpPr>
              <p:cNvPr id="5065" name="Google Shape;5065;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1" name="Google Shape;5071;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84"/>
          <p:cNvGrpSpPr/>
          <p:nvPr/>
        </p:nvGrpSpPr>
        <p:grpSpPr>
          <a:xfrm>
            <a:off x="4231477" y="3282206"/>
            <a:ext cx="1430949" cy="897289"/>
            <a:chOff x="4351371" y="3547942"/>
            <a:chExt cx="1345130" cy="843475"/>
          </a:xfrm>
        </p:grpSpPr>
        <p:grpSp>
          <p:nvGrpSpPr>
            <p:cNvPr id="5073" name="Google Shape;5073;p84"/>
            <p:cNvGrpSpPr/>
            <p:nvPr/>
          </p:nvGrpSpPr>
          <p:grpSpPr>
            <a:xfrm>
              <a:off x="4351371" y="4209917"/>
              <a:ext cx="1345130" cy="181500"/>
              <a:chOff x="4351371" y="4209917"/>
              <a:chExt cx="1345130" cy="181500"/>
            </a:xfrm>
          </p:grpSpPr>
          <p:sp>
            <p:nvSpPr>
              <p:cNvPr id="5074" name="Google Shape;5074;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5" name="Google Shape;5075;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76" name="Google Shape;5076;p84"/>
            <p:cNvGrpSpPr/>
            <p:nvPr/>
          </p:nvGrpSpPr>
          <p:grpSpPr>
            <a:xfrm>
              <a:off x="4403010" y="3985221"/>
              <a:ext cx="1109518" cy="181500"/>
              <a:chOff x="4403010" y="3985221"/>
              <a:chExt cx="1109518" cy="181500"/>
            </a:xfrm>
          </p:grpSpPr>
          <p:sp>
            <p:nvSpPr>
              <p:cNvPr id="5077" name="Google Shape;5077;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8" name="Google Shape;5078;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79" name="Google Shape;5079;p84"/>
            <p:cNvGrpSpPr/>
            <p:nvPr/>
          </p:nvGrpSpPr>
          <p:grpSpPr>
            <a:xfrm>
              <a:off x="4618704" y="3766582"/>
              <a:ext cx="807858" cy="181500"/>
              <a:chOff x="4618704" y="3766582"/>
              <a:chExt cx="807858" cy="181500"/>
            </a:xfrm>
          </p:grpSpPr>
          <p:sp>
            <p:nvSpPr>
              <p:cNvPr id="5080" name="Google Shape;5080;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1" name="Google Shape;5081;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82" name="Google Shape;5082;p84"/>
            <p:cNvGrpSpPr/>
            <p:nvPr/>
          </p:nvGrpSpPr>
          <p:grpSpPr>
            <a:xfrm>
              <a:off x="4735238" y="3547942"/>
              <a:ext cx="462839" cy="181500"/>
              <a:chOff x="4735238" y="3547942"/>
              <a:chExt cx="462839" cy="181500"/>
            </a:xfrm>
          </p:grpSpPr>
          <p:sp>
            <p:nvSpPr>
              <p:cNvPr id="5083" name="Google Shape;5083;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4" name="Google Shape;5084;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85" name="Google Shape;5085;p84"/>
          <p:cNvGrpSpPr/>
          <p:nvPr/>
        </p:nvGrpSpPr>
        <p:grpSpPr>
          <a:xfrm>
            <a:off x="7407835" y="2217530"/>
            <a:ext cx="1020955" cy="928853"/>
            <a:chOff x="926675" y="238125"/>
            <a:chExt cx="5755100" cy="5232975"/>
          </a:xfrm>
        </p:grpSpPr>
        <p:sp>
          <p:nvSpPr>
            <p:cNvPr id="5086" name="Google Shape;5086;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84"/>
          <p:cNvGrpSpPr/>
          <p:nvPr/>
        </p:nvGrpSpPr>
        <p:grpSpPr>
          <a:xfrm>
            <a:off x="715208" y="2616265"/>
            <a:ext cx="1695374" cy="1560837"/>
            <a:chOff x="727421" y="2828315"/>
            <a:chExt cx="1695374" cy="1560837"/>
          </a:xfrm>
        </p:grpSpPr>
        <p:grpSp>
          <p:nvGrpSpPr>
            <p:cNvPr id="5091" name="Google Shape;5091;p84"/>
            <p:cNvGrpSpPr/>
            <p:nvPr/>
          </p:nvGrpSpPr>
          <p:grpSpPr>
            <a:xfrm>
              <a:off x="727421" y="2828315"/>
              <a:ext cx="1695374" cy="1560837"/>
              <a:chOff x="734799" y="2782450"/>
              <a:chExt cx="1571100" cy="1577400"/>
            </a:xfrm>
          </p:grpSpPr>
          <p:cxnSp>
            <p:nvCxnSpPr>
              <p:cNvPr id="5092" name="Google Shape;5092;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93" name="Google Shape;5093;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94" name="Google Shape;5094;p84"/>
            <p:cNvGrpSpPr/>
            <p:nvPr/>
          </p:nvGrpSpPr>
          <p:grpSpPr>
            <a:xfrm>
              <a:off x="819108" y="2882501"/>
              <a:ext cx="1556791" cy="1426186"/>
              <a:chOff x="819108" y="2882501"/>
              <a:chExt cx="1556791" cy="1426186"/>
            </a:xfrm>
          </p:grpSpPr>
          <p:grpSp>
            <p:nvGrpSpPr>
              <p:cNvPr id="5095" name="Google Shape;5095;p84"/>
              <p:cNvGrpSpPr/>
              <p:nvPr/>
            </p:nvGrpSpPr>
            <p:grpSpPr>
              <a:xfrm>
                <a:off x="819108" y="2882501"/>
                <a:ext cx="103104" cy="1426186"/>
                <a:chOff x="4674013" y="3100904"/>
                <a:chExt cx="122758" cy="1698043"/>
              </a:xfrm>
            </p:grpSpPr>
            <p:sp>
              <p:nvSpPr>
                <p:cNvPr id="5096" name="Google Shape;5096;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4"/>
              <p:cNvGrpSpPr/>
              <p:nvPr/>
            </p:nvGrpSpPr>
            <p:grpSpPr>
              <a:xfrm>
                <a:off x="1062475" y="2882501"/>
                <a:ext cx="103104" cy="1426186"/>
                <a:chOff x="4940438" y="3100904"/>
                <a:chExt cx="122758" cy="1698043"/>
              </a:xfrm>
            </p:grpSpPr>
            <p:sp>
              <p:nvSpPr>
                <p:cNvPr id="5104" name="Google Shape;5104;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84"/>
              <p:cNvGrpSpPr/>
              <p:nvPr/>
            </p:nvGrpSpPr>
            <p:grpSpPr>
              <a:xfrm>
                <a:off x="1299324" y="2882501"/>
                <a:ext cx="103104" cy="1426186"/>
                <a:chOff x="5206863" y="3100904"/>
                <a:chExt cx="122758" cy="1698043"/>
              </a:xfrm>
            </p:grpSpPr>
            <p:sp>
              <p:nvSpPr>
                <p:cNvPr id="5112" name="Google Shape;5112;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84"/>
              <p:cNvGrpSpPr/>
              <p:nvPr/>
            </p:nvGrpSpPr>
            <p:grpSpPr>
              <a:xfrm>
                <a:off x="1786057" y="2882501"/>
                <a:ext cx="103104" cy="1426186"/>
                <a:chOff x="6006138" y="3143629"/>
                <a:chExt cx="122758" cy="1698043"/>
              </a:xfrm>
            </p:grpSpPr>
            <p:sp>
              <p:nvSpPr>
                <p:cNvPr id="5120" name="Google Shape;5120;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4"/>
              <p:cNvGrpSpPr/>
              <p:nvPr/>
            </p:nvGrpSpPr>
            <p:grpSpPr>
              <a:xfrm>
                <a:off x="2029422" y="2882501"/>
                <a:ext cx="103104" cy="1426186"/>
                <a:chOff x="6805413" y="3100904"/>
                <a:chExt cx="122758" cy="1698043"/>
              </a:xfrm>
            </p:grpSpPr>
            <p:sp>
              <p:nvSpPr>
                <p:cNvPr id="5128" name="Google Shape;5128;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84"/>
              <p:cNvGrpSpPr/>
              <p:nvPr/>
            </p:nvGrpSpPr>
            <p:grpSpPr>
              <a:xfrm>
                <a:off x="2272795" y="2882501"/>
                <a:ext cx="103104" cy="1426186"/>
                <a:chOff x="5206863" y="3100904"/>
                <a:chExt cx="122758" cy="1698043"/>
              </a:xfrm>
            </p:grpSpPr>
            <p:sp>
              <p:nvSpPr>
                <p:cNvPr id="5136" name="Google Shape;5136;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84"/>
              <p:cNvGrpSpPr/>
              <p:nvPr/>
            </p:nvGrpSpPr>
            <p:grpSpPr>
              <a:xfrm>
                <a:off x="1542694" y="2882501"/>
                <a:ext cx="103104" cy="1426186"/>
                <a:chOff x="6006138" y="3143629"/>
                <a:chExt cx="122758" cy="1698043"/>
              </a:xfrm>
            </p:grpSpPr>
            <p:sp>
              <p:nvSpPr>
                <p:cNvPr id="5144" name="Google Shape;5144;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1" name="Google Shape;5151;p84"/>
          <p:cNvGrpSpPr/>
          <p:nvPr/>
        </p:nvGrpSpPr>
        <p:grpSpPr>
          <a:xfrm>
            <a:off x="5671259" y="3305987"/>
            <a:ext cx="2749952" cy="870677"/>
            <a:chOff x="238125" y="1725700"/>
            <a:chExt cx="7139025" cy="2260325"/>
          </a:xfrm>
        </p:grpSpPr>
        <p:sp>
          <p:nvSpPr>
            <p:cNvPr id="5152" name="Google Shape;5152;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84"/>
          <p:cNvGrpSpPr/>
          <p:nvPr/>
        </p:nvGrpSpPr>
        <p:grpSpPr>
          <a:xfrm>
            <a:off x="5941423" y="2247733"/>
            <a:ext cx="1105452" cy="916747"/>
            <a:chOff x="5249100" y="1210600"/>
            <a:chExt cx="3502700" cy="2904775"/>
          </a:xfrm>
        </p:grpSpPr>
        <p:sp>
          <p:nvSpPr>
            <p:cNvPr id="5163" name="Google Shape;5163;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7" name="Google Shape;5167;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68" name="Google Shape;5168;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69" name="Google Shape;5169;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70" name="Google Shape;5170;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71" name="Google Shape;5171;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84"/>
          <p:cNvGrpSpPr/>
          <p:nvPr/>
        </p:nvGrpSpPr>
        <p:grpSpPr>
          <a:xfrm>
            <a:off x="7123971" y="967151"/>
            <a:ext cx="1304650" cy="1124856"/>
            <a:chOff x="7287122" y="1165658"/>
            <a:chExt cx="1219413" cy="1051365"/>
          </a:xfrm>
        </p:grpSpPr>
        <p:grpSp>
          <p:nvGrpSpPr>
            <p:cNvPr id="5173" name="Google Shape;5173;p84"/>
            <p:cNvGrpSpPr/>
            <p:nvPr/>
          </p:nvGrpSpPr>
          <p:grpSpPr>
            <a:xfrm>
              <a:off x="7287122" y="1969723"/>
              <a:ext cx="1219413" cy="247300"/>
              <a:chOff x="7287122" y="1969723"/>
              <a:chExt cx="1219413" cy="247300"/>
            </a:xfrm>
          </p:grpSpPr>
          <p:sp>
            <p:nvSpPr>
              <p:cNvPr id="5174" name="Google Shape;5174;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5" name="Google Shape;5175;p84"/>
              <p:cNvGrpSpPr/>
              <p:nvPr/>
            </p:nvGrpSpPr>
            <p:grpSpPr>
              <a:xfrm>
                <a:off x="7287122" y="2063892"/>
                <a:ext cx="1151753" cy="73428"/>
                <a:chOff x="7287122" y="2063892"/>
                <a:chExt cx="1151753" cy="73428"/>
              </a:xfrm>
            </p:grpSpPr>
            <p:sp>
              <p:nvSpPr>
                <p:cNvPr id="5176" name="Google Shape;5176;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7" name="Google Shape;5177;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78" name="Google Shape;5178;p84"/>
            <p:cNvGrpSpPr/>
            <p:nvPr/>
          </p:nvGrpSpPr>
          <p:grpSpPr>
            <a:xfrm>
              <a:off x="7287122" y="1712201"/>
              <a:ext cx="1219403" cy="246767"/>
              <a:chOff x="7287122" y="1712201"/>
              <a:chExt cx="1219403" cy="246767"/>
            </a:xfrm>
          </p:grpSpPr>
          <p:sp>
            <p:nvSpPr>
              <p:cNvPr id="5179" name="Google Shape;5179;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0" name="Google Shape;5180;p84"/>
              <p:cNvGrpSpPr/>
              <p:nvPr/>
            </p:nvGrpSpPr>
            <p:grpSpPr>
              <a:xfrm>
                <a:off x="7287122" y="1842861"/>
                <a:ext cx="1005303" cy="73419"/>
                <a:chOff x="7287122" y="1842861"/>
                <a:chExt cx="1005303" cy="73419"/>
              </a:xfrm>
            </p:grpSpPr>
            <p:sp>
              <p:nvSpPr>
                <p:cNvPr id="5181" name="Google Shape;5181;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2" name="Google Shape;5182;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83" name="Google Shape;5183;p84"/>
            <p:cNvGrpSpPr/>
            <p:nvPr/>
          </p:nvGrpSpPr>
          <p:grpSpPr>
            <a:xfrm>
              <a:off x="7287122" y="1447520"/>
              <a:ext cx="1219403" cy="286667"/>
              <a:chOff x="7287122" y="1447520"/>
              <a:chExt cx="1219403" cy="286667"/>
            </a:xfrm>
          </p:grpSpPr>
          <p:sp>
            <p:nvSpPr>
              <p:cNvPr id="5184" name="Google Shape;5184;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5" name="Google Shape;5185;p84"/>
              <p:cNvGrpSpPr/>
              <p:nvPr/>
            </p:nvGrpSpPr>
            <p:grpSpPr>
              <a:xfrm>
                <a:off x="7287122" y="1581977"/>
                <a:ext cx="852803" cy="73428"/>
                <a:chOff x="7287122" y="1581977"/>
                <a:chExt cx="852803" cy="73428"/>
              </a:xfrm>
            </p:grpSpPr>
            <p:sp>
              <p:nvSpPr>
                <p:cNvPr id="5186" name="Google Shape;5186;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7" name="Google Shape;5187;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88" name="Google Shape;5188;p84"/>
            <p:cNvGrpSpPr/>
            <p:nvPr/>
          </p:nvGrpSpPr>
          <p:grpSpPr>
            <a:xfrm>
              <a:off x="7287122" y="1165658"/>
              <a:ext cx="1219403" cy="344253"/>
              <a:chOff x="7287122" y="1165658"/>
              <a:chExt cx="1219403" cy="344253"/>
            </a:xfrm>
          </p:grpSpPr>
          <p:sp>
            <p:nvSpPr>
              <p:cNvPr id="5189" name="Google Shape;5189;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84"/>
              <p:cNvGrpSpPr/>
              <p:nvPr/>
            </p:nvGrpSpPr>
            <p:grpSpPr>
              <a:xfrm>
                <a:off x="7287122" y="1341025"/>
                <a:ext cx="695703" cy="73419"/>
                <a:chOff x="7287122" y="1341025"/>
                <a:chExt cx="695703" cy="73419"/>
              </a:xfrm>
            </p:grpSpPr>
            <p:sp>
              <p:nvSpPr>
                <p:cNvPr id="5191" name="Google Shape;5191;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2" name="Google Shape;5192;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93" name="Google Shape;5193;p84"/>
          <p:cNvGrpSpPr/>
          <p:nvPr/>
        </p:nvGrpSpPr>
        <p:grpSpPr>
          <a:xfrm>
            <a:off x="5790463" y="973174"/>
            <a:ext cx="1397729" cy="1098540"/>
            <a:chOff x="5900602" y="1193063"/>
            <a:chExt cx="1299851" cy="1021707"/>
          </a:xfrm>
        </p:grpSpPr>
        <p:grpSp>
          <p:nvGrpSpPr>
            <p:cNvPr id="5194" name="Google Shape;5194;p84"/>
            <p:cNvGrpSpPr/>
            <p:nvPr/>
          </p:nvGrpSpPr>
          <p:grpSpPr>
            <a:xfrm>
              <a:off x="6520337" y="1193063"/>
              <a:ext cx="341815" cy="799959"/>
              <a:chOff x="6520337" y="1193063"/>
              <a:chExt cx="341815" cy="799959"/>
            </a:xfrm>
          </p:grpSpPr>
          <p:grpSp>
            <p:nvGrpSpPr>
              <p:cNvPr id="5195" name="Google Shape;5195;p84"/>
              <p:cNvGrpSpPr/>
              <p:nvPr/>
            </p:nvGrpSpPr>
            <p:grpSpPr>
              <a:xfrm>
                <a:off x="6520337" y="1589527"/>
                <a:ext cx="213950" cy="403494"/>
                <a:chOff x="6520337" y="1589527"/>
                <a:chExt cx="213950" cy="403494"/>
              </a:xfrm>
            </p:grpSpPr>
            <p:sp>
              <p:nvSpPr>
                <p:cNvPr id="5196" name="Google Shape;5196;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84"/>
              <p:cNvGrpSpPr/>
              <p:nvPr/>
            </p:nvGrpSpPr>
            <p:grpSpPr>
              <a:xfrm>
                <a:off x="6577204" y="1193063"/>
                <a:ext cx="284947" cy="464512"/>
                <a:chOff x="6577204" y="1193063"/>
                <a:chExt cx="284947" cy="464512"/>
              </a:xfrm>
            </p:grpSpPr>
            <p:sp>
              <p:nvSpPr>
                <p:cNvPr id="5199" name="Google Shape;5199;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0" name="Google Shape;5200;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01" name="Google Shape;5201;p84"/>
            <p:cNvGrpSpPr/>
            <p:nvPr/>
          </p:nvGrpSpPr>
          <p:grpSpPr>
            <a:xfrm>
              <a:off x="6238903" y="1193063"/>
              <a:ext cx="300475" cy="900152"/>
              <a:chOff x="6238903" y="1193063"/>
              <a:chExt cx="300475" cy="900152"/>
            </a:xfrm>
          </p:grpSpPr>
          <p:grpSp>
            <p:nvGrpSpPr>
              <p:cNvPr id="5202" name="Google Shape;5202;p84"/>
              <p:cNvGrpSpPr/>
              <p:nvPr/>
            </p:nvGrpSpPr>
            <p:grpSpPr>
              <a:xfrm>
                <a:off x="6290865" y="1489315"/>
                <a:ext cx="248514" cy="603900"/>
                <a:chOff x="6290865" y="1489315"/>
                <a:chExt cx="248514" cy="603900"/>
              </a:xfrm>
            </p:grpSpPr>
            <p:sp>
              <p:nvSpPr>
                <p:cNvPr id="5203" name="Google Shape;5203;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84"/>
              <p:cNvGrpSpPr/>
              <p:nvPr/>
            </p:nvGrpSpPr>
            <p:grpSpPr>
              <a:xfrm>
                <a:off x="6238903" y="1193063"/>
                <a:ext cx="284947" cy="333087"/>
                <a:chOff x="6238903" y="1193063"/>
                <a:chExt cx="284947" cy="333087"/>
              </a:xfrm>
            </p:grpSpPr>
            <p:sp>
              <p:nvSpPr>
                <p:cNvPr id="5206" name="Google Shape;5206;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7" name="Google Shape;5207;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08" name="Google Shape;5208;p84"/>
            <p:cNvGrpSpPr/>
            <p:nvPr/>
          </p:nvGrpSpPr>
          <p:grpSpPr>
            <a:xfrm>
              <a:off x="5900602" y="1193063"/>
              <a:ext cx="444345" cy="1021707"/>
              <a:chOff x="5900602" y="1193063"/>
              <a:chExt cx="444345" cy="1021707"/>
            </a:xfrm>
          </p:grpSpPr>
          <p:grpSp>
            <p:nvGrpSpPr>
              <p:cNvPr id="5209" name="Google Shape;5209;p84"/>
              <p:cNvGrpSpPr/>
              <p:nvPr/>
            </p:nvGrpSpPr>
            <p:grpSpPr>
              <a:xfrm>
                <a:off x="6046501" y="1367785"/>
                <a:ext cx="298446" cy="846986"/>
                <a:chOff x="6046501" y="1367785"/>
                <a:chExt cx="298446" cy="846986"/>
              </a:xfrm>
            </p:grpSpPr>
            <p:sp>
              <p:nvSpPr>
                <p:cNvPr id="5210" name="Google Shape;5210;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84"/>
              <p:cNvGrpSpPr/>
              <p:nvPr/>
            </p:nvGrpSpPr>
            <p:grpSpPr>
              <a:xfrm>
                <a:off x="5900602" y="1193063"/>
                <a:ext cx="284947" cy="182312"/>
                <a:chOff x="5900602" y="1193063"/>
                <a:chExt cx="284947" cy="182312"/>
              </a:xfrm>
            </p:grpSpPr>
            <p:sp>
              <p:nvSpPr>
                <p:cNvPr id="5213" name="Google Shape;5213;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4" name="Google Shape;5214;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15" name="Google Shape;5215;p84"/>
            <p:cNvGrpSpPr/>
            <p:nvPr/>
          </p:nvGrpSpPr>
          <p:grpSpPr>
            <a:xfrm>
              <a:off x="6738300" y="1193063"/>
              <a:ext cx="462153" cy="707634"/>
              <a:chOff x="6738300" y="1193063"/>
              <a:chExt cx="462153" cy="707634"/>
            </a:xfrm>
          </p:grpSpPr>
          <p:grpSp>
            <p:nvGrpSpPr>
              <p:cNvPr id="5216" name="Google Shape;5216;p84"/>
              <p:cNvGrpSpPr/>
              <p:nvPr/>
            </p:nvGrpSpPr>
            <p:grpSpPr>
              <a:xfrm>
                <a:off x="6915505" y="1193063"/>
                <a:ext cx="284947" cy="597387"/>
                <a:chOff x="6915505" y="1193063"/>
                <a:chExt cx="284947" cy="597387"/>
              </a:xfrm>
            </p:grpSpPr>
            <p:sp>
              <p:nvSpPr>
                <p:cNvPr id="5217" name="Google Shape;5217;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8" name="Google Shape;5218;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19" name="Google Shape;5219;p84"/>
              <p:cNvGrpSpPr/>
              <p:nvPr/>
            </p:nvGrpSpPr>
            <p:grpSpPr>
              <a:xfrm>
                <a:off x="6738300" y="1684725"/>
                <a:ext cx="230066" cy="215971"/>
                <a:chOff x="6738300" y="1684725"/>
                <a:chExt cx="230066" cy="215971"/>
              </a:xfrm>
            </p:grpSpPr>
            <p:sp>
              <p:nvSpPr>
                <p:cNvPr id="5220" name="Google Shape;5220;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25" name="Shape 5225"/>
        <p:cNvGrpSpPr/>
        <p:nvPr/>
      </p:nvGrpSpPr>
      <p:grpSpPr>
        <a:xfrm>
          <a:off x="0" y="0"/>
          <a:ext cx="0" cy="0"/>
          <a:chOff x="0" y="0"/>
          <a:chExt cx="0" cy="0"/>
        </a:xfrm>
      </p:grpSpPr>
      <p:grpSp>
        <p:nvGrpSpPr>
          <p:cNvPr id="5226" name="Google Shape;5226;p85"/>
          <p:cNvGrpSpPr/>
          <p:nvPr/>
        </p:nvGrpSpPr>
        <p:grpSpPr>
          <a:xfrm>
            <a:off x="829359" y="2307635"/>
            <a:ext cx="339235" cy="298186"/>
            <a:chOff x="898875" y="244725"/>
            <a:chExt cx="481800" cy="423500"/>
          </a:xfrm>
        </p:grpSpPr>
        <p:sp>
          <p:nvSpPr>
            <p:cNvPr id="5227" name="Google Shape;5227;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85"/>
          <p:cNvGrpSpPr/>
          <p:nvPr/>
        </p:nvGrpSpPr>
        <p:grpSpPr>
          <a:xfrm>
            <a:off x="1267741" y="2287103"/>
            <a:ext cx="298169" cy="339253"/>
            <a:chOff x="1529350" y="258825"/>
            <a:chExt cx="423475" cy="481825"/>
          </a:xfrm>
        </p:grpSpPr>
        <p:sp>
          <p:nvSpPr>
            <p:cNvPr id="5234" name="Google Shape;5234;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85"/>
          <p:cNvGrpSpPr/>
          <p:nvPr/>
        </p:nvGrpSpPr>
        <p:grpSpPr>
          <a:xfrm>
            <a:off x="1660716" y="2367273"/>
            <a:ext cx="340890" cy="178912"/>
            <a:chOff x="2084325" y="363300"/>
            <a:chExt cx="484150" cy="254100"/>
          </a:xfrm>
        </p:grpSpPr>
        <p:sp>
          <p:nvSpPr>
            <p:cNvPr id="5237" name="Google Shape;5237;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85"/>
          <p:cNvGrpSpPr/>
          <p:nvPr/>
        </p:nvGrpSpPr>
        <p:grpSpPr>
          <a:xfrm>
            <a:off x="2110011" y="2287102"/>
            <a:ext cx="298169" cy="339253"/>
            <a:chOff x="2707500" y="249400"/>
            <a:chExt cx="423475" cy="481825"/>
          </a:xfrm>
        </p:grpSpPr>
        <p:sp>
          <p:nvSpPr>
            <p:cNvPr id="5240" name="Google Shape;5240;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85"/>
          <p:cNvGrpSpPr/>
          <p:nvPr/>
        </p:nvGrpSpPr>
        <p:grpSpPr>
          <a:xfrm>
            <a:off x="2523626" y="2287428"/>
            <a:ext cx="305386" cy="338602"/>
            <a:chOff x="3300325" y="249875"/>
            <a:chExt cx="433725" cy="480900"/>
          </a:xfrm>
        </p:grpSpPr>
        <p:sp>
          <p:nvSpPr>
            <p:cNvPr id="5243" name="Google Shape;5243;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9" name="Google Shape;5249;p85"/>
          <p:cNvGrpSpPr/>
          <p:nvPr/>
        </p:nvGrpSpPr>
        <p:grpSpPr>
          <a:xfrm>
            <a:off x="2912712" y="2287349"/>
            <a:ext cx="352349" cy="338760"/>
            <a:chOff x="3854700" y="249750"/>
            <a:chExt cx="500425" cy="481125"/>
          </a:xfrm>
        </p:grpSpPr>
        <p:sp>
          <p:nvSpPr>
            <p:cNvPr id="5250" name="Google Shape;5250;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8" name="Google Shape;5258;p85"/>
          <p:cNvGrpSpPr/>
          <p:nvPr/>
        </p:nvGrpSpPr>
        <p:grpSpPr>
          <a:xfrm>
            <a:off x="3330701" y="2287349"/>
            <a:ext cx="352349" cy="338760"/>
            <a:chOff x="4447550" y="249750"/>
            <a:chExt cx="500425" cy="481125"/>
          </a:xfrm>
        </p:grpSpPr>
        <p:sp>
          <p:nvSpPr>
            <p:cNvPr id="5259" name="Google Shape;5259;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1" name="Google Shape;5261;p85"/>
          <p:cNvGrpSpPr/>
          <p:nvPr/>
        </p:nvGrpSpPr>
        <p:grpSpPr>
          <a:xfrm>
            <a:off x="3759902" y="2287102"/>
            <a:ext cx="339253" cy="339253"/>
            <a:chOff x="5049725" y="249400"/>
            <a:chExt cx="481825" cy="481825"/>
          </a:xfrm>
        </p:grpSpPr>
        <p:sp>
          <p:nvSpPr>
            <p:cNvPr id="5262" name="Google Shape;5262;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4" name="Google Shape;5264;p85"/>
          <p:cNvGrpSpPr/>
          <p:nvPr/>
        </p:nvGrpSpPr>
        <p:grpSpPr>
          <a:xfrm>
            <a:off x="4173843" y="2287102"/>
            <a:ext cx="339253" cy="339253"/>
            <a:chOff x="5660400" y="238125"/>
            <a:chExt cx="481825" cy="481825"/>
          </a:xfrm>
        </p:grpSpPr>
        <p:sp>
          <p:nvSpPr>
            <p:cNvPr id="5265" name="Google Shape;5265;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85"/>
          <p:cNvGrpSpPr/>
          <p:nvPr/>
        </p:nvGrpSpPr>
        <p:grpSpPr>
          <a:xfrm>
            <a:off x="4590529" y="2287102"/>
            <a:ext cx="339253" cy="339253"/>
            <a:chOff x="6235400" y="249400"/>
            <a:chExt cx="481825" cy="481825"/>
          </a:xfrm>
        </p:grpSpPr>
        <p:sp>
          <p:nvSpPr>
            <p:cNvPr id="5268" name="Google Shape;5268;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85"/>
          <p:cNvGrpSpPr/>
          <p:nvPr/>
        </p:nvGrpSpPr>
        <p:grpSpPr>
          <a:xfrm>
            <a:off x="828875" y="2731810"/>
            <a:ext cx="340204" cy="298116"/>
            <a:chOff x="899850" y="871450"/>
            <a:chExt cx="483175" cy="423400"/>
          </a:xfrm>
        </p:grpSpPr>
        <p:sp>
          <p:nvSpPr>
            <p:cNvPr id="5274" name="Google Shape;5274;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8" name="Google Shape;5278;p8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79" name="Google Shape;5279;p85"/>
          <p:cNvGrpSpPr/>
          <p:nvPr/>
        </p:nvGrpSpPr>
        <p:grpSpPr>
          <a:xfrm>
            <a:off x="1660875" y="2711232"/>
            <a:ext cx="340573" cy="339271"/>
            <a:chOff x="2085450" y="842250"/>
            <a:chExt cx="483700" cy="481850"/>
          </a:xfrm>
        </p:grpSpPr>
        <p:sp>
          <p:nvSpPr>
            <p:cNvPr id="5280" name="Google Shape;5280;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85"/>
          <p:cNvGrpSpPr/>
          <p:nvPr/>
        </p:nvGrpSpPr>
        <p:grpSpPr>
          <a:xfrm>
            <a:off x="2089443" y="2711241"/>
            <a:ext cx="339306" cy="339253"/>
            <a:chOff x="2685825" y="840375"/>
            <a:chExt cx="481900" cy="481825"/>
          </a:xfrm>
        </p:grpSpPr>
        <p:sp>
          <p:nvSpPr>
            <p:cNvPr id="5284" name="Google Shape;5284;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6" name="Google Shape;5286;p85"/>
          <p:cNvGrpSpPr/>
          <p:nvPr/>
        </p:nvGrpSpPr>
        <p:grpSpPr>
          <a:xfrm>
            <a:off x="2501104" y="2710924"/>
            <a:ext cx="350431" cy="339887"/>
            <a:chOff x="3270675" y="841800"/>
            <a:chExt cx="497700" cy="482725"/>
          </a:xfrm>
        </p:grpSpPr>
        <p:sp>
          <p:nvSpPr>
            <p:cNvPr id="5287" name="Google Shape;5287;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0" name="Google Shape;5290;p8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1" name="Google Shape;5291;p85"/>
          <p:cNvGrpSpPr/>
          <p:nvPr/>
        </p:nvGrpSpPr>
        <p:grpSpPr>
          <a:xfrm>
            <a:off x="3337249" y="2731783"/>
            <a:ext cx="339253" cy="298169"/>
            <a:chOff x="4467200" y="877100"/>
            <a:chExt cx="481825" cy="423475"/>
          </a:xfrm>
        </p:grpSpPr>
        <p:sp>
          <p:nvSpPr>
            <p:cNvPr id="5292" name="Google Shape;5292;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85"/>
          <p:cNvGrpSpPr/>
          <p:nvPr/>
        </p:nvGrpSpPr>
        <p:grpSpPr>
          <a:xfrm>
            <a:off x="3752140" y="2711232"/>
            <a:ext cx="354778" cy="339271"/>
            <a:chOff x="5045500" y="842250"/>
            <a:chExt cx="503875" cy="481850"/>
          </a:xfrm>
        </p:grpSpPr>
        <p:sp>
          <p:nvSpPr>
            <p:cNvPr id="5297" name="Google Shape;5297;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9" name="Google Shape;5299;p85"/>
          <p:cNvGrpSpPr/>
          <p:nvPr/>
        </p:nvGrpSpPr>
        <p:grpSpPr>
          <a:xfrm>
            <a:off x="4174987" y="2737451"/>
            <a:ext cx="336965" cy="286833"/>
            <a:chOff x="5645200" y="879425"/>
            <a:chExt cx="478575" cy="407375"/>
          </a:xfrm>
        </p:grpSpPr>
        <p:sp>
          <p:nvSpPr>
            <p:cNvPr id="5300" name="Google Shape;5300;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85"/>
          <p:cNvGrpSpPr/>
          <p:nvPr/>
        </p:nvGrpSpPr>
        <p:grpSpPr>
          <a:xfrm>
            <a:off x="4611062" y="2711241"/>
            <a:ext cx="298186" cy="339253"/>
            <a:chOff x="6264525" y="842250"/>
            <a:chExt cx="423500" cy="481825"/>
          </a:xfrm>
        </p:grpSpPr>
        <p:sp>
          <p:nvSpPr>
            <p:cNvPr id="5307" name="Google Shape;5307;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85"/>
          <p:cNvGrpSpPr/>
          <p:nvPr/>
        </p:nvGrpSpPr>
        <p:grpSpPr>
          <a:xfrm>
            <a:off x="829350" y="3125895"/>
            <a:ext cx="339253" cy="339253"/>
            <a:chOff x="900750" y="1436075"/>
            <a:chExt cx="481825" cy="481825"/>
          </a:xfrm>
        </p:grpSpPr>
        <p:sp>
          <p:nvSpPr>
            <p:cNvPr id="5315" name="Google Shape;5315;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85"/>
          <p:cNvGrpSpPr/>
          <p:nvPr/>
        </p:nvGrpSpPr>
        <p:grpSpPr>
          <a:xfrm>
            <a:off x="1247198" y="3186183"/>
            <a:ext cx="339253" cy="218676"/>
            <a:chOff x="1492675" y="1520750"/>
            <a:chExt cx="481825" cy="310575"/>
          </a:xfrm>
        </p:grpSpPr>
        <p:sp>
          <p:nvSpPr>
            <p:cNvPr id="5320" name="Google Shape;5320;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85"/>
          <p:cNvGrpSpPr/>
          <p:nvPr/>
        </p:nvGrpSpPr>
        <p:grpSpPr>
          <a:xfrm>
            <a:off x="1654995" y="3125877"/>
            <a:ext cx="352332" cy="339288"/>
            <a:chOff x="2071000" y="1435025"/>
            <a:chExt cx="500400" cy="481875"/>
          </a:xfrm>
        </p:grpSpPr>
        <p:sp>
          <p:nvSpPr>
            <p:cNvPr id="5323" name="Google Shape;5323;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6" name="Google Shape;5326;p85"/>
          <p:cNvGrpSpPr/>
          <p:nvPr/>
        </p:nvGrpSpPr>
        <p:grpSpPr>
          <a:xfrm>
            <a:off x="2083159" y="3146709"/>
            <a:ext cx="351874" cy="297623"/>
            <a:chOff x="2678350" y="1464650"/>
            <a:chExt cx="499750" cy="422700"/>
          </a:xfrm>
        </p:grpSpPr>
        <p:sp>
          <p:nvSpPr>
            <p:cNvPr id="5327" name="Google Shape;5327;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85"/>
          <p:cNvGrpSpPr/>
          <p:nvPr/>
        </p:nvGrpSpPr>
        <p:grpSpPr>
          <a:xfrm>
            <a:off x="2506692" y="3125895"/>
            <a:ext cx="339253" cy="339253"/>
            <a:chOff x="3271200" y="1435075"/>
            <a:chExt cx="481825" cy="481825"/>
          </a:xfrm>
        </p:grpSpPr>
        <p:sp>
          <p:nvSpPr>
            <p:cNvPr id="5331" name="Google Shape;5331;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3" name="Google Shape;5333;p85"/>
          <p:cNvGrpSpPr/>
          <p:nvPr/>
        </p:nvGrpSpPr>
        <p:grpSpPr>
          <a:xfrm>
            <a:off x="2917165" y="3125877"/>
            <a:ext cx="343442" cy="339288"/>
            <a:chOff x="3858100" y="1435075"/>
            <a:chExt cx="487775" cy="481875"/>
          </a:xfrm>
        </p:grpSpPr>
        <p:sp>
          <p:nvSpPr>
            <p:cNvPr id="5334" name="Google Shape;5334;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85"/>
          <p:cNvGrpSpPr/>
          <p:nvPr/>
        </p:nvGrpSpPr>
        <p:grpSpPr>
          <a:xfrm>
            <a:off x="3337249" y="3125895"/>
            <a:ext cx="339253" cy="339253"/>
            <a:chOff x="4456875" y="1435075"/>
            <a:chExt cx="481825" cy="481825"/>
          </a:xfrm>
        </p:grpSpPr>
        <p:sp>
          <p:nvSpPr>
            <p:cNvPr id="5340" name="Google Shape;5340;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9" name="Google Shape;5359;p85"/>
          <p:cNvGrpSpPr/>
          <p:nvPr/>
        </p:nvGrpSpPr>
        <p:grpSpPr>
          <a:xfrm>
            <a:off x="3758239" y="3125886"/>
            <a:ext cx="342580" cy="339271"/>
            <a:chOff x="5049725" y="1435050"/>
            <a:chExt cx="486550" cy="481850"/>
          </a:xfrm>
        </p:grpSpPr>
        <p:sp>
          <p:nvSpPr>
            <p:cNvPr id="5360" name="Google Shape;5360;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85"/>
          <p:cNvGrpSpPr/>
          <p:nvPr/>
        </p:nvGrpSpPr>
        <p:grpSpPr>
          <a:xfrm>
            <a:off x="4173790" y="3125895"/>
            <a:ext cx="339359" cy="339253"/>
            <a:chOff x="5642475" y="1435075"/>
            <a:chExt cx="481975" cy="481825"/>
          </a:xfrm>
        </p:grpSpPr>
        <p:sp>
          <p:nvSpPr>
            <p:cNvPr id="5365" name="Google Shape;5365;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85"/>
          <p:cNvGrpSpPr/>
          <p:nvPr/>
        </p:nvGrpSpPr>
        <p:grpSpPr>
          <a:xfrm>
            <a:off x="4588276" y="3125886"/>
            <a:ext cx="343759" cy="339271"/>
            <a:chOff x="6232000" y="1435050"/>
            <a:chExt cx="488225" cy="481850"/>
          </a:xfrm>
        </p:grpSpPr>
        <p:sp>
          <p:nvSpPr>
            <p:cNvPr id="5369" name="Google Shape;5369;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85"/>
          <p:cNvGrpSpPr/>
          <p:nvPr/>
        </p:nvGrpSpPr>
        <p:grpSpPr>
          <a:xfrm>
            <a:off x="849012" y="3539545"/>
            <a:ext cx="299929" cy="337792"/>
            <a:chOff x="924450" y="2028975"/>
            <a:chExt cx="425975" cy="479750"/>
          </a:xfrm>
        </p:grpSpPr>
        <p:sp>
          <p:nvSpPr>
            <p:cNvPr id="5375" name="Google Shape;5375;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8" name="Google Shape;5378;p85"/>
          <p:cNvGrpSpPr/>
          <p:nvPr/>
        </p:nvGrpSpPr>
        <p:grpSpPr>
          <a:xfrm>
            <a:off x="1661509" y="3559347"/>
            <a:ext cx="339306" cy="298186"/>
            <a:chOff x="2085450" y="2057100"/>
            <a:chExt cx="481900" cy="423500"/>
          </a:xfrm>
        </p:grpSpPr>
        <p:sp>
          <p:nvSpPr>
            <p:cNvPr id="5379" name="Google Shape;5379;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85"/>
          <p:cNvGrpSpPr/>
          <p:nvPr/>
        </p:nvGrpSpPr>
        <p:grpSpPr>
          <a:xfrm>
            <a:off x="2089442" y="3582592"/>
            <a:ext cx="339306" cy="251698"/>
            <a:chOff x="2678275" y="2090100"/>
            <a:chExt cx="481900" cy="357475"/>
          </a:xfrm>
        </p:grpSpPr>
        <p:sp>
          <p:nvSpPr>
            <p:cNvPr id="5383" name="Google Shape;5383;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8" name="Google Shape;5388;p85"/>
          <p:cNvGrpSpPr/>
          <p:nvPr/>
        </p:nvGrpSpPr>
        <p:grpSpPr>
          <a:xfrm>
            <a:off x="2566646" y="3594790"/>
            <a:ext cx="219345" cy="227301"/>
            <a:chOff x="3357325" y="2093500"/>
            <a:chExt cx="311525" cy="322825"/>
          </a:xfrm>
        </p:grpSpPr>
        <p:sp>
          <p:nvSpPr>
            <p:cNvPr id="5389" name="Google Shape;5389;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92" name="Google Shape;5392;p8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93" name="Google Shape;5393;p85"/>
          <p:cNvGrpSpPr/>
          <p:nvPr/>
        </p:nvGrpSpPr>
        <p:grpSpPr>
          <a:xfrm>
            <a:off x="3360836" y="3538814"/>
            <a:ext cx="292078" cy="339253"/>
            <a:chOff x="4492800" y="2027925"/>
            <a:chExt cx="414825" cy="481825"/>
          </a:xfrm>
        </p:grpSpPr>
        <p:sp>
          <p:nvSpPr>
            <p:cNvPr id="5394" name="Google Shape;5394;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85"/>
          <p:cNvGrpSpPr/>
          <p:nvPr/>
        </p:nvGrpSpPr>
        <p:grpSpPr>
          <a:xfrm>
            <a:off x="3759928" y="3538805"/>
            <a:ext cx="339200" cy="339271"/>
            <a:chOff x="5049725" y="2027900"/>
            <a:chExt cx="481750" cy="481850"/>
          </a:xfrm>
        </p:grpSpPr>
        <p:sp>
          <p:nvSpPr>
            <p:cNvPr id="5397" name="Google Shape;5397;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85"/>
          <p:cNvGrpSpPr/>
          <p:nvPr/>
        </p:nvGrpSpPr>
        <p:grpSpPr>
          <a:xfrm>
            <a:off x="4233524" y="3538893"/>
            <a:ext cx="219890" cy="339095"/>
            <a:chOff x="5726350" y="2028150"/>
            <a:chExt cx="312300" cy="481600"/>
          </a:xfrm>
        </p:grpSpPr>
        <p:sp>
          <p:nvSpPr>
            <p:cNvPr id="5406" name="Google Shape;5406;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85"/>
          <p:cNvGrpSpPr/>
          <p:nvPr/>
        </p:nvGrpSpPr>
        <p:grpSpPr>
          <a:xfrm>
            <a:off x="4593715" y="3542000"/>
            <a:ext cx="332881" cy="332881"/>
            <a:chOff x="6239925" y="2032450"/>
            <a:chExt cx="472775" cy="472775"/>
          </a:xfrm>
        </p:grpSpPr>
        <p:sp>
          <p:nvSpPr>
            <p:cNvPr id="5410" name="Google Shape;5410;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85"/>
          <p:cNvGrpSpPr/>
          <p:nvPr/>
        </p:nvGrpSpPr>
        <p:grpSpPr>
          <a:xfrm>
            <a:off x="5042807" y="2364092"/>
            <a:ext cx="334641" cy="185425"/>
            <a:chOff x="903075" y="2730000"/>
            <a:chExt cx="475275" cy="263350"/>
          </a:xfrm>
        </p:grpSpPr>
        <p:sp>
          <p:nvSpPr>
            <p:cNvPr id="5413" name="Google Shape;5413;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6" name="Google Shape;5416;p85"/>
          <p:cNvGrpSpPr/>
          <p:nvPr/>
        </p:nvGrpSpPr>
        <p:grpSpPr>
          <a:xfrm>
            <a:off x="1247198" y="3538814"/>
            <a:ext cx="339253" cy="339253"/>
            <a:chOff x="1492675" y="2027925"/>
            <a:chExt cx="481825" cy="481825"/>
          </a:xfrm>
        </p:grpSpPr>
        <p:sp>
          <p:nvSpPr>
            <p:cNvPr id="5417" name="Google Shape;5417;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2" name="Google Shape;5422;p85"/>
          <p:cNvGrpSpPr/>
          <p:nvPr/>
        </p:nvGrpSpPr>
        <p:grpSpPr>
          <a:xfrm>
            <a:off x="5473575" y="2287178"/>
            <a:ext cx="339253" cy="339253"/>
            <a:chOff x="1492675" y="2620775"/>
            <a:chExt cx="481825" cy="481825"/>
          </a:xfrm>
        </p:grpSpPr>
        <p:sp>
          <p:nvSpPr>
            <p:cNvPr id="5423" name="Google Shape;5423;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5" name="Google Shape;5425;p8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6" name="Google Shape;5426;p85"/>
          <p:cNvGrpSpPr/>
          <p:nvPr/>
        </p:nvGrpSpPr>
        <p:grpSpPr>
          <a:xfrm>
            <a:off x="6297328" y="2303161"/>
            <a:ext cx="333585" cy="307287"/>
            <a:chOff x="2682350" y="2643425"/>
            <a:chExt cx="473775" cy="436425"/>
          </a:xfrm>
        </p:grpSpPr>
        <p:sp>
          <p:nvSpPr>
            <p:cNvPr id="5427" name="Google Shape;5427;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4" name="Google Shape;5434;p85"/>
          <p:cNvGrpSpPr/>
          <p:nvPr/>
        </p:nvGrpSpPr>
        <p:grpSpPr>
          <a:xfrm>
            <a:off x="6762818" y="2287178"/>
            <a:ext cx="238531" cy="339253"/>
            <a:chOff x="3342725" y="2620775"/>
            <a:chExt cx="338775" cy="481825"/>
          </a:xfrm>
        </p:grpSpPr>
        <p:sp>
          <p:nvSpPr>
            <p:cNvPr id="5435" name="Google Shape;5435;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85"/>
          <p:cNvGrpSpPr/>
          <p:nvPr/>
        </p:nvGrpSpPr>
        <p:grpSpPr>
          <a:xfrm>
            <a:off x="7156568" y="2287178"/>
            <a:ext cx="278296" cy="339253"/>
            <a:chOff x="3907325" y="2620775"/>
            <a:chExt cx="395250" cy="481825"/>
          </a:xfrm>
        </p:grpSpPr>
        <p:sp>
          <p:nvSpPr>
            <p:cNvPr id="5439" name="Google Shape;5439;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85"/>
          <p:cNvGrpSpPr/>
          <p:nvPr/>
        </p:nvGrpSpPr>
        <p:grpSpPr>
          <a:xfrm>
            <a:off x="7549755" y="2297783"/>
            <a:ext cx="339253" cy="318042"/>
            <a:chOff x="4456875" y="2635825"/>
            <a:chExt cx="481825" cy="451700"/>
          </a:xfrm>
        </p:grpSpPr>
        <p:sp>
          <p:nvSpPr>
            <p:cNvPr id="5444" name="Google Shape;5444;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85"/>
          <p:cNvGrpSpPr/>
          <p:nvPr/>
        </p:nvGrpSpPr>
        <p:grpSpPr>
          <a:xfrm>
            <a:off x="7974679" y="2297783"/>
            <a:ext cx="339253" cy="318042"/>
            <a:chOff x="5049725" y="2635825"/>
            <a:chExt cx="481825" cy="451700"/>
          </a:xfrm>
        </p:grpSpPr>
        <p:sp>
          <p:nvSpPr>
            <p:cNvPr id="5451" name="Google Shape;5451;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85"/>
          <p:cNvGrpSpPr/>
          <p:nvPr/>
        </p:nvGrpSpPr>
        <p:grpSpPr>
          <a:xfrm>
            <a:off x="2375386" y="3952243"/>
            <a:ext cx="338566" cy="338373"/>
            <a:chOff x="5643000" y="2621375"/>
            <a:chExt cx="480850" cy="480575"/>
          </a:xfrm>
        </p:grpSpPr>
        <p:sp>
          <p:nvSpPr>
            <p:cNvPr id="5455" name="Google Shape;5455;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85"/>
          <p:cNvGrpSpPr/>
          <p:nvPr/>
        </p:nvGrpSpPr>
        <p:grpSpPr>
          <a:xfrm>
            <a:off x="4192782" y="3951803"/>
            <a:ext cx="339359" cy="339253"/>
            <a:chOff x="6235250" y="2620775"/>
            <a:chExt cx="481975" cy="481825"/>
          </a:xfrm>
        </p:grpSpPr>
        <p:sp>
          <p:nvSpPr>
            <p:cNvPr id="5463" name="Google Shape;5463;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68" name="Google Shape;5468;p8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9" name="Google Shape;5469;p85"/>
          <p:cNvGrpSpPr/>
          <p:nvPr/>
        </p:nvGrpSpPr>
        <p:grpSpPr>
          <a:xfrm>
            <a:off x="5472652" y="2711317"/>
            <a:ext cx="341101" cy="339253"/>
            <a:chOff x="1535000" y="3223325"/>
            <a:chExt cx="484450" cy="481825"/>
          </a:xfrm>
        </p:grpSpPr>
        <p:sp>
          <p:nvSpPr>
            <p:cNvPr id="5470" name="Google Shape;5470;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3" name="Google Shape;5473;p85"/>
          <p:cNvGrpSpPr/>
          <p:nvPr/>
        </p:nvGrpSpPr>
        <p:grpSpPr>
          <a:xfrm>
            <a:off x="5880219" y="2746618"/>
            <a:ext cx="339253" cy="268649"/>
            <a:chOff x="2085525" y="3263750"/>
            <a:chExt cx="481825" cy="381550"/>
          </a:xfrm>
        </p:grpSpPr>
        <p:sp>
          <p:nvSpPr>
            <p:cNvPr id="5474" name="Google Shape;5474;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6" name="Google Shape;5476;p8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7" name="Google Shape;5477;p85"/>
          <p:cNvGrpSpPr/>
          <p:nvPr/>
        </p:nvGrpSpPr>
        <p:grpSpPr>
          <a:xfrm>
            <a:off x="6711982" y="2711308"/>
            <a:ext cx="340204" cy="339271"/>
            <a:chOff x="3270450" y="3213625"/>
            <a:chExt cx="483175" cy="481850"/>
          </a:xfrm>
        </p:grpSpPr>
        <p:sp>
          <p:nvSpPr>
            <p:cNvPr id="5478" name="Google Shape;5478;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85"/>
          <p:cNvGrpSpPr/>
          <p:nvPr/>
        </p:nvGrpSpPr>
        <p:grpSpPr>
          <a:xfrm>
            <a:off x="7211250" y="2711317"/>
            <a:ext cx="168931" cy="339253"/>
            <a:chOff x="3984950" y="3213600"/>
            <a:chExt cx="239925" cy="481825"/>
          </a:xfrm>
        </p:grpSpPr>
        <p:sp>
          <p:nvSpPr>
            <p:cNvPr id="5481" name="Google Shape;5481;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3" name="Google Shape;5483;p8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5" name="Google Shape;5485;p85"/>
          <p:cNvGrpSpPr/>
          <p:nvPr/>
        </p:nvGrpSpPr>
        <p:grpSpPr>
          <a:xfrm>
            <a:off x="1874281" y="3981487"/>
            <a:ext cx="355218" cy="279880"/>
            <a:chOff x="5629975" y="3255775"/>
            <a:chExt cx="504500" cy="397500"/>
          </a:xfrm>
        </p:grpSpPr>
        <p:sp>
          <p:nvSpPr>
            <p:cNvPr id="5486" name="Google Shape;5486;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85"/>
          <p:cNvGrpSpPr/>
          <p:nvPr/>
        </p:nvGrpSpPr>
        <p:grpSpPr>
          <a:xfrm>
            <a:off x="3755839" y="3981593"/>
            <a:ext cx="340256" cy="279669"/>
            <a:chOff x="6234950" y="3255925"/>
            <a:chExt cx="483250" cy="397200"/>
          </a:xfrm>
        </p:grpSpPr>
        <p:sp>
          <p:nvSpPr>
            <p:cNvPr id="5492" name="Google Shape;5492;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85"/>
          <p:cNvGrpSpPr/>
          <p:nvPr/>
        </p:nvGrpSpPr>
        <p:grpSpPr>
          <a:xfrm>
            <a:off x="5051107" y="3125970"/>
            <a:ext cx="318042" cy="339253"/>
            <a:chOff x="914900" y="3806450"/>
            <a:chExt cx="451700" cy="481825"/>
          </a:xfrm>
        </p:grpSpPr>
        <p:sp>
          <p:nvSpPr>
            <p:cNvPr id="5499" name="Google Shape;5499;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85"/>
          <p:cNvGrpSpPr/>
          <p:nvPr/>
        </p:nvGrpSpPr>
        <p:grpSpPr>
          <a:xfrm>
            <a:off x="5470028" y="3125785"/>
            <a:ext cx="346347" cy="339623"/>
            <a:chOff x="1490050" y="3805975"/>
            <a:chExt cx="491900" cy="482350"/>
          </a:xfrm>
        </p:grpSpPr>
        <p:sp>
          <p:nvSpPr>
            <p:cNvPr id="5505" name="Google Shape;5505;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9" name="Google Shape;5509;p85"/>
          <p:cNvGrpSpPr/>
          <p:nvPr/>
        </p:nvGrpSpPr>
        <p:grpSpPr>
          <a:xfrm>
            <a:off x="5893896" y="3125970"/>
            <a:ext cx="311899" cy="339253"/>
            <a:chOff x="2104275" y="3806450"/>
            <a:chExt cx="442975" cy="481825"/>
          </a:xfrm>
        </p:grpSpPr>
        <p:sp>
          <p:nvSpPr>
            <p:cNvPr id="5510" name="Google Shape;5510;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85"/>
          <p:cNvGrpSpPr/>
          <p:nvPr/>
        </p:nvGrpSpPr>
        <p:grpSpPr>
          <a:xfrm>
            <a:off x="6317413" y="3125970"/>
            <a:ext cx="293416" cy="339253"/>
            <a:chOff x="2710875" y="3806450"/>
            <a:chExt cx="416725" cy="481825"/>
          </a:xfrm>
        </p:grpSpPr>
        <p:sp>
          <p:nvSpPr>
            <p:cNvPr id="5513" name="Google Shape;5513;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5" name="Google Shape;5515;p85"/>
          <p:cNvGrpSpPr/>
          <p:nvPr/>
        </p:nvGrpSpPr>
        <p:grpSpPr>
          <a:xfrm>
            <a:off x="6712457" y="3166412"/>
            <a:ext cx="339253" cy="258369"/>
            <a:chOff x="3271200" y="3863875"/>
            <a:chExt cx="481825" cy="366950"/>
          </a:xfrm>
        </p:grpSpPr>
        <p:sp>
          <p:nvSpPr>
            <p:cNvPr id="5516" name="Google Shape;5516;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85"/>
          <p:cNvGrpSpPr/>
          <p:nvPr/>
        </p:nvGrpSpPr>
        <p:grpSpPr>
          <a:xfrm>
            <a:off x="7147952" y="3126199"/>
            <a:ext cx="295528" cy="338795"/>
            <a:chOff x="3895050" y="3806775"/>
            <a:chExt cx="419725" cy="481175"/>
          </a:xfrm>
        </p:grpSpPr>
        <p:sp>
          <p:nvSpPr>
            <p:cNvPr id="5519" name="Google Shape;5519;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85"/>
          <p:cNvGrpSpPr/>
          <p:nvPr/>
        </p:nvGrpSpPr>
        <p:grpSpPr>
          <a:xfrm>
            <a:off x="7551234" y="3125979"/>
            <a:ext cx="336296" cy="339235"/>
            <a:chOff x="4464775" y="3806475"/>
            <a:chExt cx="477625" cy="481800"/>
          </a:xfrm>
        </p:grpSpPr>
        <p:sp>
          <p:nvSpPr>
            <p:cNvPr id="5522" name="Google Shape;5522;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85"/>
          <p:cNvGrpSpPr/>
          <p:nvPr/>
        </p:nvGrpSpPr>
        <p:grpSpPr>
          <a:xfrm>
            <a:off x="7974679" y="3125970"/>
            <a:ext cx="339253" cy="339253"/>
            <a:chOff x="5049725" y="3806450"/>
            <a:chExt cx="481825" cy="481825"/>
          </a:xfrm>
        </p:grpSpPr>
        <p:sp>
          <p:nvSpPr>
            <p:cNvPr id="5529" name="Google Shape;5529;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85"/>
          <p:cNvGrpSpPr/>
          <p:nvPr/>
        </p:nvGrpSpPr>
        <p:grpSpPr>
          <a:xfrm>
            <a:off x="1461983" y="3951798"/>
            <a:ext cx="339253" cy="339253"/>
            <a:chOff x="5651375" y="3806450"/>
            <a:chExt cx="481825" cy="481825"/>
          </a:xfrm>
        </p:grpSpPr>
        <p:sp>
          <p:nvSpPr>
            <p:cNvPr id="5533" name="Google Shape;5533;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85"/>
          <p:cNvGrpSpPr/>
          <p:nvPr/>
        </p:nvGrpSpPr>
        <p:grpSpPr>
          <a:xfrm>
            <a:off x="3360663" y="3953787"/>
            <a:ext cx="298503" cy="335275"/>
            <a:chOff x="6264300" y="3809300"/>
            <a:chExt cx="423950" cy="476175"/>
          </a:xfrm>
        </p:grpSpPr>
        <p:sp>
          <p:nvSpPr>
            <p:cNvPr id="5538" name="Google Shape;5538;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85"/>
          <p:cNvGrpSpPr/>
          <p:nvPr/>
        </p:nvGrpSpPr>
        <p:grpSpPr>
          <a:xfrm>
            <a:off x="5039841" y="3538881"/>
            <a:ext cx="340573" cy="339271"/>
            <a:chOff x="898875" y="4399275"/>
            <a:chExt cx="483700" cy="481850"/>
          </a:xfrm>
        </p:grpSpPr>
        <p:sp>
          <p:nvSpPr>
            <p:cNvPr id="5542" name="Google Shape;5542;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85"/>
          <p:cNvGrpSpPr/>
          <p:nvPr/>
        </p:nvGrpSpPr>
        <p:grpSpPr>
          <a:xfrm>
            <a:off x="5473575" y="3554133"/>
            <a:ext cx="339253" cy="308765"/>
            <a:chOff x="1492675" y="4420975"/>
            <a:chExt cx="481825" cy="438525"/>
          </a:xfrm>
        </p:grpSpPr>
        <p:sp>
          <p:nvSpPr>
            <p:cNvPr id="5551" name="Google Shape;5551;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85"/>
          <p:cNvGrpSpPr/>
          <p:nvPr/>
        </p:nvGrpSpPr>
        <p:grpSpPr>
          <a:xfrm>
            <a:off x="5878556" y="3539558"/>
            <a:ext cx="342580" cy="337915"/>
            <a:chOff x="2084100" y="4400250"/>
            <a:chExt cx="486550" cy="479925"/>
          </a:xfrm>
        </p:grpSpPr>
        <p:sp>
          <p:nvSpPr>
            <p:cNvPr id="5557" name="Google Shape;5557;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85"/>
          <p:cNvGrpSpPr/>
          <p:nvPr/>
        </p:nvGrpSpPr>
        <p:grpSpPr>
          <a:xfrm>
            <a:off x="6315036" y="3538907"/>
            <a:ext cx="298169" cy="339218"/>
            <a:chOff x="2707950" y="4399325"/>
            <a:chExt cx="423475" cy="481775"/>
          </a:xfrm>
        </p:grpSpPr>
        <p:sp>
          <p:nvSpPr>
            <p:cNvPr id="5564" name="Google Shape;5564;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85"/>
          <p:cNvGrpSpPr/>
          <p:nvPr/>
        </p:nvGrpSpPr>
        <p:grpSpPr>
          <a:xfrm>
            <a:off x="6744555" y="3538881"/>
            <a:ext cx="275057" cy="339271"/>
            <a:chOff x="3330525" y="4399275"/>
            <a:chExt cx="390650" cy="481850"/>
          </a:xfrm>
        </p:grpSpPr>
        <p:sp>
          <p:nvSpPr>
            <p:cNvPr id="5577" name="Google Shape;5577;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85"/>
          <p:cNvGrpSpPr/>
          <p:nvPr/>
        </p:nvGrpSpPr>
        <p:grpSpPr>
          <a:xfrm>
            <a:off x="7169084" y="3538890"/>
            <a:ext cx="253265" cy="339253"/>
            <a:chOff x="3938800" y="4399275"/>
            <a:chExt cx="359700" cy="481825"/>
          </a:xfrm>
        </p:grpSpPr>
        <p:sp>
          <p:nvSpPr>
            <p:cNvPr id="5585" name="Google Shape;5585;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0" name="Google Shape;5590;p85"/>
          <p:cNvGrpSpPr/>
          <p:nvPr/>
        </p:nvGrpSpPr>
        <p:grpSpPr>
          <a:xfrm>
            <a:off x="7639862" y="3538890"/>
            <a:ext cx="159039" cy="339253"/>
            <a:chOff x="4584850" y="4399275"/>
            <a:chExt cx="225875" cy="481825"/>
          </a:xfrm>
        </p:grpSpPr>
        <p:sp>
          <p:nvSpPr>
            <p:cNvPr id="5591" name="Google Shape;5591;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3" name="Google Shape;5593;p8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4" name="Google Shape;5594;p85"/>
          <p:cNvGrpSpPr/>
          <p:nvPr/>
        </p:nvGrpSpPr>
        <p:grpSpPr>
          <a:xfrm>
            <a:off x="1049680" y="3951795"/>
            <a:ext cx="339253" cy="339253"/>
            <a:chOff x="5642550" y="4399275"/>
            <a:chExt cx="481825" cy="481825"/>
          </a:xfrm>
        </p:grpSpPr>
        <p:sp>
          <p:nvSpPr>
            <p:cNvPr id="5595" name="Google Shape;5595;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85"/>
          <p:cNvGrpSpPr/>
          <p:nvPr/>
        </p:nvGrpSpPr>
        <p:grpSpPr>
          <a:xfrm>
            <a:off x="2859815" y="3963703"/>
            <a:ext cx="363316" cy="315437"/>
            <a:chOff x="6218300" y="4416175"/>
            <a:chExt cx="516000" cy="448000"/>
          </a:xfrm>
        </p:grpSpPr>
        <p:sp>
          <p:nvSpPr>
            <p:cNvPr id="5598" name="Google Shape;5598;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1" name="Google Shape;5601;p85"/>
          <p:cNvGrpSpPr/>
          <p:nvPr/>
        </p:nvGrpSpPr>
        <p:grpSpPr>
          <a:xfrm>
            <a:off x="5918879" y="3951792"/>
            <a:ext cx="339253" cy="339253"/>
            <a:chOff x="899850" y="4992125"/>
            <a:chExt cx="481825" cy="481825"/>
          </a:xfrm>
        </p:grpSpPr>
        <p:sp>
          <p:nvSpPr>
            <p:cNvPr id="5602" name="Google Shape;5602;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85"/>
          <p:cNvGrpSpPr/>
          <p:nvPr/>
        </p:nvGrpSpPr>
        <p:grpSpPr>
          <a:xfrm>
            <a:off x="5461708" y="3951792"/>
            <a:ext cx="339253" cy="339253"/>
            <a:chOff x="1492675" y="4992125"/>
            <a:chExt cx="481825" cy="481825"/>
          </a:xfrm>
        </p:grpSpPr>
        <p:sp>
          <p:nvSpPr>
            <p:cNvPr id="5606" name="Google Shape;5606;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8" name="Google Shape;5608;p85"/>
          <p:cNvGrpSpPr/>
          <p:nvPr/>
        </p:nvGrpSpPr>
        <p:grpSpPr>
          <a:xfrm>
            <a:off x="5004462" y="3951792"/>
            <a:ext cx="339253" cy="339253"/>
            <a:chOff x="2085525" y="4992125"/>
            <a:chExt cx="481825" cy="481825"/>
          </a:xfrm>
        </p:grpSpPr>
        <p:sp>
          <p:nvSpPr>
            <p:cNvPr id="5609" name="Google Shape;5609;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85"/>
          <p:cNvGrpSpPr/>
          <p:nvPr/>
        </p:nvGrpSpPr>
        <p:grpSpPr>
          <a:xfrm>
            <a:off x="6833221" y="3951792"/>
            <a:ext cx="339253" cy="339253"/>
            <a:chOff x="2678350" y="4992125"/>
            <a:chExt cx="481825" cy="481825"/>
          </a:xfrm>
        </p:grpSpPr>
        <p:sp>
          <p:nvSpPr>
            <p:cNvPr id="5612" name="Google Shape;5612;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85"/>
          <p:cNvGrpSpPr/>
          <p:nvPr/>
        </p:nvGrpSpPr>
        <p:grpSpPr>
          <a:xfrm>
            <a:off x="4628816" y="3951792"/>
            <a:ext cx="339253" cy="339253"/>
            <a:chOff x="3271200" y="4992125"/>
            <a:chExt cx="481825" cy="481825"/>
          </a:xfrm>
        </p:grpSpPr>
        <p:sp>
          <p:nvSpPr>
            <p:cNvPr id="5616" name="Google Shape;5616;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85"/>
          <p:cNvGrpSpPr/>
          <p:nvPr/>
        </p:nvGrpSpPr>
        <p:grpSpPr>
          <a:xfrm>
            <a:off x="7290263" y="3952822"/>
            <a:ext cx="339411" cy="337193"/>
            <a:chOff x="3863900" y="4993625"/>
            <a:chExt cx="482050" cy="478900"/>
          </a:xfrm>
        </p:grpSpPr>
        <p:sp>
          <p:nvSpPr>
            <p:cNvPr id="5620" name="Google Shape;5620;p8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85"/>
          <p:cNvGrpSpPr/>
          <p:nvPr/>
        </p:nvGrpSpPr>
        <p:grpSpPr>
          <a:xfrm>
            <a:off x="7747437" y="3952822"/>
            <a:ext cx="339411" cy="337193"/>
            <a:chOff x="4456725" y="4993625"/>
            <a:chExt cx="482050" cy="478900"/>
          </a:xfrm>
        </p:grpSpPr>
        <p:sp>
          <p:nvSpPr>
            <p:cNvPr id="5625" name="Google Shape;5625;p8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85"/>
          <p:cNvGrpSpPr/>
          <p:nvPr/>
        </p:nvGrpSpPr>
        <p:grpSpPr>
          <a:xfrm>
            <a:off x="6376030" y="3952813"/>
            <a:ext cx="339411" cy="337211"/>
            <a:chOff x="5049575" y="4993600"/>
            <a:chExt cx="482050" cy="478925"/>
          </a:xfrm>
        </p:grpSpPr>
        <p:sp>
          <p:nvSpPr>
            <p:cNvPr id="5630" name="Google Shape;5630;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4" name="Google Shape;5634;p85"/>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635" name="Google Shape;5635;p8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1"/>
          <p:cNvSpPr txBox="1"/>
          <p:nvPr>
            <p:ph type="title"/>
          </p:nvPr>
        </p:nvSpPr>
        <p:spPr>
          <a:xfrm>
            <a:off x="1861050" y="1633500"/>
            <a:ext cx="5421900" cy="12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hoa</a:t>
            </a:r>
            <a:endParaRPr/>
          </a:p>
        </p:txBody>
      </p:sp>
      <p:sp>
        <p:nvSpPr>
          <p:cNvPr id="491" name="Google Shape;491;p41"/>
          <p:cNvSpPr txBox="1"/>
          <p:nvPr>
            <p:ph idx="1" type="subTitle"/>
          </p:nvPr>
        </p:nvSpPr>
        <p:spPr>
          <a:xfrm>
            <a:off x="1861050" y="2845200"/>
            <a:ext cx="5421900" cy="6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492" name="Google Shape;492;p41"/>
          <p:cNvSpPr/>
          <p:nvPr/>
        </p:nvSpPr>
        <p:spPr>
          <a:xfrm flipH="1">
            <a:off x="4477095" y="45152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flipH="1">
            <a:off x="544102" y="377697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flipH="1">
            <a:off x="270004" y="70300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41"/>
          <p:cNvGrpSpPr/>
          <p:nvPr/>
        </p:nvGrpSpPr>
        <p:grpSpPr>
          <a:xfrm flipH="1">
            <a:off x="8771275" y="4344317"/>
            <a:ext cx="20044" cy="169896"/>
            <a:chOff x="3923895" y="3936660"/>
            <a:chExt cx="48300" cy="409388"/>
          </a:xfrm>
        </p:grpSpPr>
        <p:sp>
          <p:nvSpPr>
            <p:cNvPr id="497" name="Google Shape;497;p41"/>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41"/>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flipH="1">
            <a:off x="459057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rot="10800000">
            <a:off x="8474039" y="187202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41"/>
          <p:cNvCxnSpPr/>
          <p:nvPr/>
        </p:nvCxnSpPr>
        <p:spPr>
          <a:xfrm>
            <a:off x="1417350" y="2810275"/>
            <a:ext cx="6309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39" name="Shape 5639"/>
        <p:cNvGrpSpPr/>
        <p:nvPr/>
      </p:nvGrpSpPr>
      <p:grpSpPr>
        <a:xfrm>
          <a:off x="0" y="0"/>
          <a:ext cx="0" cy="0"/>
          <a:chOff x="0" y="0"/>
          <a:chExt cx="0" cy="0"/>
        </a:xfrm>
      </p:grpSpPr>
      <p:grpSp>
        <p:nvGrpSpPr>
          <p:cNvPr id="5640" name="Google Shape;5640;p86"/>
          <p:cNvGrpSpPr/>
          <p:nvPr/>
        </p:nvGrpSpPr>
        <p:grpSpPr>
          <a:xfrm>
            <a:off x="876361" y="1308054"/>
            <a:ext cx="322099" cy="370529"/>
            <a:chOff x="-42971725" y="3217825"/>
            <a:chExt cx="275675" cy="317125"/>
          </a:xfrm>
        </p:grpSpPr>
        <p:sp>
          <p:nvSpPr>
            <p:cNvPr id="5641" name="Google Shape;5641;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6"/>
          <p:cNvGrpSpPr/>
          <p:nvPr/>
        </p:nvGrpSpPr>
        <p:grpSpPr>
          <a:xfrm>
            <a:off x="848276" y="1776710"/>
            <a:ext cx="378270" cy="337551"/>
            <a:chOff x="-42996150" y="3612600"/>
            <a:chExt cx="323750" cy="288900"/>
          </a:xfrm>
        </p:grpSpPr>
        <p:sp>
          <p:nvSpPr>
            <p:cNvPr id="5645" name="Google Shape;5645;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6"/>
          <p:cNvGrpSpPr/>
          <p:nvPr/>
        </p:nvGrpSpPr>
        <p:grpSpPr>
          <a:xfrm>
            <a:off x="851036" y="2186080"/>
            <a:ext cx="372749" cy="370909"/>
            <a:chOff x="-42994575" y="3950300"/>
            <a:chExt cx="319025" cy="317450"/>
          </a:xfrm>
        </p:grpSpPr>
        <p:sp>
          <p:nvSpPr>
            <p:cNvPr id="5649" name="Google Shape;5649;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86"/>
          <p:cNvGrpSpPr/>
          <p:nvPr/>
        </p:nvGrpSpPr>
        <p:grpSpPr>
          <a:xfrm>
            <a:off x="3004431" y="1332912"/>
            <a:ext cx="371785" cy="370879"/>
            <a:chOff x="-41111350" y="3239100"/>
            <a:chExt cx="318200" cy="317425"/>
          </a:xfrm>
        </p:grpSpPr>
        <p:sp>
          <p:nvSpPr>
            <p:cNvPr id="5653" name="Google Shape;5653;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86"/>
          <p:cNvGrpSpPr/>
          <p:nvPr/>
        </p:nvGrpSpPr>
        <p:grpSpPr>
          <a:xfrm>
            <a:off x="3000751" y="1768444"/>
            <a:ext cx="379146" cy="370967"/>
            <a:chOff x="-41117650" y="3605525"/>
            <a:chExt cx="324500" cy="317500"/>
          </a:xfrm>
        </p:grpSpPr>
        <p:sp>
          <p:nvSpPr>
            <p:cNvPr id="5658" name="Google Shape;5658;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86"/>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2" name="Google Shape;5662;p86"/>
          <p:cNvGrpSpPr/>
          <p:nvPr/>
        </p:nvGrpSpPr>
        <p:grpSpPr>
          <a:xfrm>
            <a:off x="1827005" y="2659967"/>
            <a:ext cx="216271" cy="371814"/>
            <a:chOff x="-39205300" y="3220175"/>
            <a:chExt cx="185100" cy="318225"/>
          </a:xfrm>
        </p:grpSpPr>
        <p:sp>
          <p:nvSpPr>
            <p:cNvPr id="5663" name="Google Shape;5663;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6"/>
          <p:cNvGrpSpPr/>
          <p:nvPr/>
        </p:nvGrpSpPr>
        <p:grpSpPr>
          <a:xfrm>
            <a:off x="1792533" y="3120038"/>
            <a:ext cx="300016" cy="369273"/>
            <a:chOff x="-39248625" y="3588600"/>
            <a:chExt cx="256775" cy="316050"/>
          </a:xfrm>
        </p:grpSpPr>
        <p:sp>
          <p:nvSpPr>
            <p:cNvPr id="5666" name="Google Shape;5666;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8" name="Google Shape;5668;p86"/>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6"/>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0" name="Google Shape;5670;p86"/>
          <p:cNvGrpSpPr/>
          <p:nvPr/>
        </p:nvGrpSpPr>
        <p:grpSpPr>
          <a:xfrm>
            <a:off x="1243246" y="1308054"/>
            <a:ext cx="429504" cy="370879"/>
            <a:chOff x="-42651700" y="3217825"/>
            <a:chExt cx="367600" cy="317425"/>
          </a:xfrm>
        </p:grpSpPr>
        <p:sp>
          <p:nvSpPr>
            <p:cNvPr id="5671" name="Google Shape;5671;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86"/>
          <p:cNvGrpSpPr/>
          <p:nvPr/>
        </p:nvGrpSpPr>
        <p:grpSpPr>
          <a:xfrm>
            <a:off x="1278678" y="1747704"/>
            <a:ext cx="358640" cy="363226"/>
            <a:chOff x="-42617300" y="3587775"/>
            <a:chExt cx="306950" cy="310875"/>
          </a:xfrm>
        </p:grpSpPr>
        <p:sp>
          <p:nvSpPr>
            <p:cNvPr id="5676" name="Google Shape;5676;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86"/>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86"/>
          <p:cNvGrpSpPr/>
          <p:nvPr/>
        </p:nvGrpSpPr>
        <p:grpSpPr>
          <a:xfrm>
            <a:off x="3450506" y="1332445"/>
            <a:ext cx="376926" cy="370324"/>
            <a:chOff x="-40748275" y="3238700"/>
            <a:chExt cx="322600" cy="316950"/>
          </a:xfrm>
        </p:grpSpPr>
        <p:sp>
          <p:nvSpPr>
            <p:cNvPr id="5680" name="Google Shape;5680;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86"/>
          <p:cNvGrpSpPr/>
          <p:nvPr/>
        </p:nvGrpSpPr>
        <p:grpSpPr>
          <a:xfrm>
            <a:off x="3453062" y="1800429"/>
            <a:ext cx="371814" cy="338690"/>
            <a:chOff x="-40745125" y="3632900"/>
            <a:chExt cx="318225" cy="289875"/>
          </a:xfrm>
        </p:grpSpPr>
        <p:sp>
          <p:nvSpPr>
            <p:cNvPr id="5687" name="Google Shape;5687;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86"/>
          <p:cNvGrpSpPr/>
          <p:nvPr/>
        </p:nvGrpSpPr>
        <p:grpSpPr>
          <a:xfrm>
            <a:off x="3457209" y="2211639"/>
            <a:ext cx="363518" cy="370178"/>
            <a:chOff x="-40742750" y="3972175"/>
            <a:chExt cx="311125" cy="316825"/>
          </a:xfrm>
        </p:grpSpPr>
        <p:sp>
          <p:nvSpPr>
            <p:cNvPr id="5695" name="Google Shape;5695;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86"/>
          <p:cNvGrpSpPr/>
          <p:nvPr/>
        </p:nvGrpSpPr>
        <p:grpSpPr>
          <a:xfrm>
            <a:off x="2239871" y="2661807"/>
            <a:ext cx="266892" cy="369974"/>
            <a:chOff x="-38860325" y="3221750"/>
            <a:chExt cx="228425" cy="316650"/>
          </a:xfrm>
        </p:grpSpPr>
        <p:sp>
          <p:nvSpPr>
            <p:cNvPr id="5698" name="Google Shape;5698;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6"/>
          <p:cNvGrpSpPr/>
          <p:nvPr/>
        </p:nvGrpSpPr>
        <p:grpSpPr>
          <a:xfrm>
            <a:off x="2190678" y="3123864"/>
            <a:ext cx="380081" cy="367111"/>
            <a:chOff x="-38905225" y="3591875"/>
            <a:chExt cx="325300" cy="314200"/>
          </a:xfrm>
        </p:grpSpPr>
        <p:sp>
          <p:nvSpPr>
            <p:cNvPr id="5703" name="Google Shape;5703;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6" name="Google Shape;5706;p86"/>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7" name="Google Shape;5707;p86"/>
          <p:cNvGrpSpPr/>
          <p:nvPr/>
        </p:nvGrpSpPr>
        <p:grpSpPr>
          <a:xfrm>
            <a:off x="3997427" y="3108944"/>
            <a:ext cx="290815" cy="369740"/>
            <a:chOff x="-37370925" y="3579105"/>
            <a:chExt cx="248900" cy="316450"/>
          </a:xfrm>
        </p:grpSpPr>
        <p:sp>
          <p:nvSpPr>
            <p:cNvPr id="5708" name="Google Shape;5708;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86"/>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6"/>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86"/>
          <p:cNvGrpSpPr/>
          <p:nvPr/>
        </p:nvGrpSpPr>
        <p:grpSpPr>
          <a:xfrm>
            <a:off x="1690803" y="2187015"/>
            <a:ext cx="371814" cy="369974"/>
            <a:chOff x="-42259725" y="3951100"/>
            <a:chExt cx="318225" cy="316650"/>
          </a:xfrm>
        </p:grpSpPr>
        <p:sp>
          <p:nvSpPr>
            <p:cNvPr id="5713" name="Google Shape;5713;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6"/>
          <p:cNvGrpSpPr/>
          <p:nvPr/>
        </p:nvGrpSpPr>
        <p:grpSpPr>
          <a:xfrm>
            <a:off x="3889164" y="1366036"/>
            <a:ext cx="370879" cy="337755"/>
            <a:chOff x="-40378075" y="3267450"/>
            <a:chExt cx="317425" cy="289075"/>
          </a:xfrm>
        </p:grpSpPr>
        <p:sp>
          <p:nvSpPr>
            <p:cNvPr id="5716" name="Google Shape;5716;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6"/>
          <p:cNvGrpSpPr/>
          <p:nvPr/>
        </p:nvGrpSpPr>
        <p:grpSpPr>
          <a:xfrm>
            <a:off x="3892830" y="1767304"/>
            <a:ext cx="363548" cy="369974"/>
            <a:chOff x="-40372575" y="3604550"/>
            <a:chExt cx="311150" cy="316650"/>
          </a:xfrm>
        </p:grpSpPr>
        <p:sp>
          <p:nvSpPr>
            <p:cNvPr id="5721" name="Google Shape;5721;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4" name="Google Shape;5724;p86"/>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5" name="Google Shape;5725;p86"/>
          <p:cNvGrpSpPr/>
          <p:nvPr/>
        </p:nvGrpSpPr>
        <p:grpSpPr>
          <a:xfrm>
            <a:off x="2616780" y="2659967"/>
            <a:ext cx="399038" cy="372165"/>
            <a:chOff x="-38542250" y="3220175"/>
            <a:chExt cx="341525" cy="318525"/>
          </a:xfrm>
        </p:grpSpPr>
        <p:sp>
          <p:nvSpPr>
            <p:cNvPr id="5726" name="Google Shape;5726;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6"/>
          <p:cNvGrpSpPr/>
          <p:nvPr/>
        </p:nvGrpSpPr>
        <p:grpSpPr>
          <a:xfrm>
            <a:off x="2638712" y="3119337"/>
            <a:ext cx="369974" cy="369068"/>
            <a:chOff x="-38537400" y="3588000"/>
            <a:chExt cx="316650" cy="315875"/>
          </a:xfrm>
        </p:grpSpPr>
        <p:sp>
          <p:nvSpPr>
            <p:cNvPr id="5730" name="Google Shape;5730;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86"/>
          <p:cNvGrpSpPr/>
          <p:nvPr/>
        </p:nvGrpSpPr>
        <p:grpSpPr>
          <a:xfrm>
            <a:off x="2637792" y="3576866"/>
            <a:ext cx="371814" cy="369974"/>
            <a:chOff x="-38538975" y="3954250"/>
            <a:chExt cx="318225" cy="316650"/>
          </a:xfrm>
        </p:grpSpPr>
        <p:sp>
          <p:nvSpPr>
            <p:cNvPr id="5735" name="Google Shape;5735;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86"/>
          <p:cNvGrpSpPr/>
          <p:nvPr/>
        </p:nvGrpSpPr>
        <p:grpSpPr>
          <a:xfrm>
            <a:off x="3955104" y="3571793"/>
            <a:ext cx="375465" cy="371814"/>
            <a:chOff x="-37385100" y="3949908"/>
            <a:chExt cx="321350" cy="318225"/>
          </a:xfrm>
        </p:grpSpPr>
        <p:sp>
          <p:nvSpPr>
            <p:cNvPr id="5738" name="Google Shape;5738;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86"/>
          <p:cNvGrpSpPr/>
          <p:nvPr/>
        </p:nvGrpSpPr>
        <p:grpSpPr>
          <a:xfrm>
            <a:off x="2130763" y="1307353"/>
            <a:ext cx="370909" cy="370675"/>
            <a:chOff x="-41895050" y="3217225"/>
            <a:chExt cx="317450" cy="317250"/>
          </a:xfrm>
        </p:grpSpPr>
        <p:sp>
          <p:nvSpPr>
            <p:cNvPr id="5741" name="Google Shape;5741;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86"/>
          <p:cNvGrpSpPr/>
          <p:nvPr/>
        </p:nvGrpSpPr>
        <p:grpSpPr>
          <a:xfrm>
            <a:off x="2130310" y="1744287"/>
            <a:ext cx="371814" cy="369974"/>
            <a:chOff x="-41893475" y="3584850"/>
            <a:chExt cx="318225" cy="316650"/>
          </a:xfrm>
        </p:grpSpPr>
        <p:sp>
          <p:nvSpPr>
            <p:cNvPr id="5747" name="Google Shape;5747;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1" name="Google Shape;5751;p86"/>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6"/>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86"/>
          <p:cNvGrpSpPr/>
          <p:nvPr/>
        </p:nvGrpSpPr>
        <p:grpSpPr>
          <a:xfrm>
            <a:off x="900338" y="3139579"/>
            <a:ext cx="337522" cy="370909"/>
            <a:chOff x="-39998250" y="3605325"/>
            <a:chExt cx="288875" cy="317450"/>
          </a:xfrm>
        </p:grpSpPr>
        <p:sp>
          <p:nvSpPr>
            <p:cNvPr id="5754" name="Google Shape;5754;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86"/>
          <p:cNvGrpSpPr/>
          <p:nvPr/>
        </p:nvGrpSpPr>
        <p:grpSpPr>
          <a:xfrm>
            <a:off x="884112" y="3598043"/>
            <a:ext cx="369974" cy="369945"/>
            <a:chOff x="-40011050" y="3972375"/>
            <a:chExt cx="316650" cy="316625"/>
          </a:xfrm>
        </p:grpSpPr>
        <p:sp>
          <p:nvSpPr>
            <p:cNvPr id="5757" name="Google Shape;5757;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6"/>
          <p:cNvGrpSpPr/>
          <p:nvPr/>
        </p:nvGrpSpPr>
        <p:grpSpPr>
          <a:xfrm>
            <a:off x="3116043" y="2662742"/>
            <a:ext cx="266921" cy="369039"/>
            <a:chOff x="-38129425" y="3222550"/>
            <a:chExt cx="228450" cy="315850"/>
          </a:xfrm>
        </p:grpSpPr>
        <p:sp>
          <p:nvSpPr>
            <p:cNvPr id="5760" name="Google Shape;5760;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86"/>
          <p:cNvGrpSpPr/>
          <p:nvPr/>
        </p:nvGrpSpPr>
        <p:grpSpPr>
          <a:xfrm>
            <a:off x="3071012" y="3119337"/>
            <a:ext cx="371785" cy="369974"/>
            <a:chOff x="-38172725" y="3588000"/>
            <a:chExt cx="318200" cy="316650"/>
          </a:xfrm>
        </p:grpSpPr>
        <p:sp>
          <p:nvSpPr>
            <p:cNvPr id="5763" name="Google Shape;5763;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6"/>
          <p:cNvGrpSpPr/>
          <p:nvPr/>
        </p:nvGrpSpPr>
        <p:grpSpPr>
          <a:xfrm>
            <a:off x="3146914" y="3577772"/>
            <a:ext cx="219981" cy="369974"/>
            <a:chOff x="-38109725" y="3955025"/>
            <a:chExt cx="188275" cy="316650"/>
          </a:xfrm>
        </p:grpSpPr>
        <p:sp>
          <p:nvSpPr>
            <p:cNvPr id="5772" name="Google Shape;5772;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4" name="Google Shape;5774;p86"/>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5" name="Google Shape;5775;p86"/>
          <p:cNvGrpSpPr/>
          <p:nvPr/>
        </p:nvGrpSpPr>
        <p:grpSpPr>
          <a:xfrm>
            <a:off x="2562313" y="1309193"/>
            <a:ext cx="373654" cy="369068"/>
            <a:chOff x="-41530375" y="3218800"/>
            <a:chExt cx="319800" cy="315875"/>
          </a:xfrm>
        </p:grpSpPr>
        <p:sp>
          <p:nvSpPr>
            <p:cNvPr id="5776" name="Google Shape;5776;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6"/>
          <p:cNvGrpSpPr/>
          <p:nvPr/>
        </p:nvGrpSpPr>
        <p:grpSpPr>
          <a:xfrm>
            <a:off x="2564607" y="1824351"/>
            <a:ext cx="369068" cy="289004"/>
            <a:chOff x="-41526450" y="3653375"/>
            <a:chExt cx="315875" cy="247350"/>
          </a:xfrm>
        </p:grpSpPr>
        <p:sp>
          <p:nvSpPr>
            <p:cNvPr id="5779" name="Google Shape;5779;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86"/>
          <p:cNvGrpSpPr/>
          <p:nvPr/>
        </p:nvGrpSpPr>
        <p:grpSpPr>
          <a:xfrm>
            <a:off x="2565994" y="2187015"/>
            <a:ext cx="366293" cy="369974"/>
            <a:chOff x="-41526450" y="3951100"/>
            <a:chExt cx="313500" cy="316650"/>
          </a:xfrm>
        </p:grpSpPr>
        <p:sp>
          <p:nvSpPr>
            <p:cNvPr id="5782" name="Google Shape;5782;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6"/>
          <p:cNvGrpSpPr/>
          <p:nvPr/>
        </p:nvGrpSpPr>
        <p:grpSpPr>
          <a:xfrm>
            <a:off x="1331249" y="2681144"/>
            <a:ext cx="339595" cy="371814"/>
            <a:chOff x="-39625900" y="3238300"/>
            <a:chExt cx="290650" cy="318225"/>
          </a:xfrm>
        </p:grpSpPr>
        <p:sp>
          <p:nvSpPr>
            <p:cNvPr id="5786" name="Google Shape;5786;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8" name="Google Shape;5788;p86"/>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86"/>
          <p:cNvGrpSpPr/>
          <p:nvPr/>
        </p:nvGrpSpPr>
        <p:grpSpPr>
          <a:xfrm>
            <a:off x="1325300" y="3597605"/>
            <a:ext cx="366293" cy="370441"/>
            <a:chOff x="-39647175" y="3972000"/>
            <a:chExt cx="313500" cy="317050"/>
          </a:xfrm>
        </p:grpSpPr>
        <p:sp>
          <p:nvSpPr>
            <p:cNvPr id="5790" name="Google Shape;5790;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86"/>
          <p:cNvGrpSpPr/>
          <p:nvPr/>
        </p:nvGrpSpPr>
        <p:grpSpPr>
          <a:xfrm>
            <a:off x="3494427" y="2661603"/>
            <a:ext cx="375495" cy="370879"/>
            <a:chOff x="-37808850" y="3221575"/>
            <a:chExt cx="321375" cy="317425"/>
          </a:xfrm>
        </p:grpSpPr>
        <p:sp>
          <p:nvSpPr>
            <p:cNvPr id="5794" name="Google Shape;5794;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86"/>
          <p:cNvGrpSpPr/>
          <p:nvPr/>
        </p:nvGrpSpPr>
        <p:grpSpPr>
          <a:xfrm>
            <a:off x="3503201" y="3183634"/>
            <a:ext cx="372749" cy="241158"/>
            <a:chOff x="-37806500" y="3643030"/>
            <a:chExt cx="319025" cy="206400"/>
          </a:xfrm>
        </p:grpSpPr>
        <p:sp>
          <p:nvSpPr>
            <p:cNvPr id="5797" name="Google Shape;5797;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86"/>
          <p:cNvGrpSpPr/>
          <p:nvPr/>
        </p:nvGrpSpPr>
        <p:grpSpPr>
          <a:xfrm>
            <a:off x="3505508" y="3575931"/>
            <a:ext cx="368134" cy="371814"/>
            <a:chOff x="-37804925" y="3953450"/>
            <a:chExt cx="315075" cy="318225"/>
          </a:xfrm>
        </p:grpSpPr>
        <p:sp>
          <p:nvSpPr>
            <p:cNvPr id="5800" name="Google Shape;5800;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3" name="Google Shape;5803;p86"/>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86"/>
          <p:cNvGrpSpPr/>
          <p:nvPr/>
        </p:nvGrpSpPr>
        <p:grpSpPr>
          <a:xfrm>
            <a:off x="4860977" y="1328538"/>
            <a:ext cx="355663" cy="308725"/>
            <a:chOff x="-28462125" y="3199700"/>
            <a:chExt cx="298550" cy="259150"/>
          </a:xfrm>
        </p:grpSpPr>
        <p:sp>
          <p:nvSpPr>
            <p:cNvPr id="5805" name="Google Shape;5805;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86"/>
          <p:cNvGrpSpPr/>
          <p:nvPr/>
        </p:nvGrpSpPr>
        <p:grpSpPr>
          <a:xfrm>
            <a:off x="4861930" y="1763228"/>
            <a:ext cx="353757" cy="352833"/>
            <a:chOff x="-28461325" y="3545475"/>
            <a:chExt cx="296950" cy="296175"/>
          </a:xfrm>
        </p:grpSpPr>
        <p:sp>
          <p:nvSpPr>
            <p:cNvPr id="5809" name="Google Shape;5809;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6"/>
          <p:cNvGrpSpPr/>
          <p:nvPr/>
        </p:nvGrpSpPr>
        <p:grpSpPr>
          <a:xfrm>
            <a:off x="4858162" y="2213272"/>
            <a:ext cx="361292" cy="352803"/>
            <a:chOff x="-28463700" y="3914875"/>
            <a:chExt cx="303275" cy="296150"/>
          </a:xfrm>
        </p:grpSpPr>
        <p:sp>
          <p:nvSpPr>
            <p:cNvPr id="5816" name="Google Shape;5816;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6"/>
          <p:cNvGrpSpPr/>
          <p:nvPr/>
        </p:nvGrpSpPr>
        <p:grpSpPr>
          <a:xfrm>
            <a:off x="7092947" y="1369355"/>
            <a:ext cx="351880" cy="227092"/>
            <a:chOff x="-26573400" y="3224125"/>
            <a:chExt cx="295375" cy="190625"/>
          </a:xfrm>
        </p:grpSpPr>
        <p:sp>
          <p:nvSpPr>
            <p:cNvPr id="5819" name="Google Shape;5819;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86"/>
          <p:cNvGrpSpPr/>
          <p:nvPr/>
        </p:nvGrpSpPr>
        <p:grpSpPr>
          <a:xfrm>
            <a:off x="7092947" y="1763690"/>
            <a:ext cx="351880" cy="351910"/>
            <a:chOff x="-26573400" y="3546250"/>
            <a:chExt cx="295375" cy="295400"/>
          </a:xfrm>
        </p:grpSpPr>
        <p:sp>
          <p:nvSpPr>
            <p:cNvPr id="5822" name="Google Shape;5822;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6"/>
          <p:cNvGrpSpPr/>
          <p:nvPr/>
        </p:nvGrpSpPr>
        <p:grpSpPr>
          <a:xfrm>
            <a:off x="7081228" y="2213599"/>
            <a:ext cx="375319" cy="352148"/>
            <a:chOff x="-26583625" y="3917025"/>
            <a:chExt cx="315050" cy="295600"/>
          </a:xfrm>
        </p:grpSpPr>
        <p:sp>
          <p:nvSpPr>
            <p:cNvPr id="5828" name="Google Shape;5828;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2" name="Google Shape;5832;p86"/>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3" name="Google Shape;5833;p86"/>
          <p:cNvGrpSpPr/>
          <p:nvPr/>
        </p:nvGrpSpPr>
        <p:grpSpPr>
          <a:xfrm>
            <a:off x="5779742" y="3172629"/>
            <a:ext cx="289039" cy="352833"/>
            <a:chOff x="-24694925" y="3518700"/>
            <a:chExt cx="242625" cy="296175"/>
          </a:xfrm>
        </p:grpSpPr>
        <p:sp>
          <p:nvSpPr>
            <p:cNvPr id="5834" name="Google Shape;5834;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86"/>
          <p:cNvGrpSpPr/>
          <p:nvPr/>
        </p:nvGrpSpPr>
        <p:grpSpPr>
          <a:xfrm>
            <a:off x="5779280" y="3622657"/>
            <a:ext cx="289962" cy="352833"/>
            <a:chOff x="-24709100" y="3888875"/>
            <a:chExt cx="243400" cy="296175"/>
          </a:xfrm>
        </p:grpSpPr>
        <p:sp>
          <p:nvSpPr>
            <p:cNvPr id="5839" name="Google Shape;5839;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86"/>
          <p:cNvGrpSpPr/>
          <p:nvPr/>
        </p:nvGrpSpPr>
        <p:grpSpPr>
          <a:xfrm>
            <a:off x="7979280" y="2695320"/>
            <a:ext cx="356556" cy="349557"/>
            <a:chOff x="-22863675" y="3131775"/>
            <a:chExt cx="299300" cy="293425"/>
          </a:xfrm>
        </p:grpSpPr>
        <p:sp>
          <p:nvSpPr>
            <p:cNvPr id="5843" name="Google Shape;5843;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6"/>
          <p:cNvGrpSpPr/>
          <p:nvPr/>
        </p:nvGrpSpPr>
        <p:grpSpPr>
          <a:xfrm>
            <a:off x="5322144" y="1306499"/>
            <a:ext cx="310602" cy="352803"/>
            <a:chOff x="-28069875" y="3175300"/>
            <a:chExt cx="260725" cy="296150"/>
          </a:xfrm>
        </p:grpSpPr>
        <p:sp>
          <p:nvSpPr>
            <p:cNvPr id="5847" name="Google Shape;5847;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86"/>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86"/>
          <p:cNvGrpSpPr/>
          <p:nvPr/>
        </p:nvGrpSpPr>
        <p:grpSpPr>
          <a:xfrm>
            <a:off x="5363423" y="2213733"/>
            <a:ext cx="228045" cy="351880"/>
            <a:chOff x="-28032075" y="3916450"/>
            <a:chExt cx="191425" cy="295375"/>
          </a:xfrm>
        </p:grpSpPr>
        <p:sp>
          <p:nvSpPr>
            <p:cNvPr id="5858" name="Google Shape;5858;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6"/>
          <p:cNvGrpSpPr/>
          <p:nvPr/>
        </p:nvGrpSpPr>
        <p:grpSpPr>
          <a:xfrm>
            <a:off x="7528769" y="1306484"/>
            <a:ext cx="352833" cy="352833"/>
            <a:chOff x="-26201650" y="3176075"/>
            <a:chExt cx="296175" cy="296175"/>
          </a:xfrm>
        </p:grpSpPr>
        <p:sp>
          <p:nvSpPr>
            <p:cNvPr id="5862" name="Google Shape;5862;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86"/>
          <p:cNvGrpSpPr/>
          <p:nvPr/>
        </p:nvGrpSpPr>
        <p:grpSpPr>
          <a:xfrm>
            <a:off x="7528293" y="1763705"/>
            <a:ext cx="353786" cy="351880"/>
            <a:chOff x="-26204800" y="3547050"/>
            <a:chExt cx="296975" cy="295375"/>
          </a:xfrm>
        </p:grpSpPr>
        <p:sp>
          <p:nvSpPr>
            <p:cNvPr id="5865" name="Google Shape;5865;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7" name="Google Shape;5867;p86"/>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8" name="Google Shape;5868;p86"/>
          <p:cNvGrpSpPr/>
          <p:nvPr/>
        </p:nvGrpSpPr>
        <p:grpSpPr>
          <a:xfrm>
            <a:off x="6199548" y="2693683"/>
            <a:ext cx="345328" cy="352833"/>
            <a:chOff x="-24353875" y="3147725"/>
            <a:chExt cx="289875" cy="296175"/>
          </a:xfrm>
        </p:grpSpPr>
        <p:sp>
          <p:nvSpPr>
            <p:cNvPr id="5869" name="Google Shape;5869;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6"/>
          <p:cNvGrpSpPr/>
          <p:nvPr/>
        </p:nvGrpSpPr>
        <p:grpSpPr>
          <a:xfrm>
            <a:off x="6207530" y="3173090"/>
            <a:ext cx="329365" cy="351910"/>
            <a:chOff x="-24344425" y="3519475"/>
            <a:chExt cx="276475" cy="295400"/>
          </a:xfrm>
        </p:grpSpPr>
        <p:sp>
          <p:nvSpPr>
            <p:cNvPr id="5872" name="Google Shape;5872;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86"/>
          <p:cNvGrpSpPr/>
          <p:nvPr/>
        </p:nvGrpSpPr>
        <p:grpSpPr>
          <a:xfrm>
            <a:off x="6197210" y="3625010"/>
            <a:ext cx="350004" cy="348128"/>
            <a:chOff x="-24353075" y="3891250"/>
            <a:chExt cx="293800" cy="292225"/>
          </a:xfrm>
        </p:grpSpPr>
        <p:sp>
          <p:nvSpPr>
            <p:cNvPr id="5875" name="Google Shape;5875;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6"/>
          <p:cNvGrpSpPr/>
          <p:nvPr/>
        </p:nvGrpSpPr>
        <p:grpSpPr>
          <a:xfrm>
            <a:off x="7980681" y="3173313"/>
            <a:ext cx="353757" cy="351463"/>
            <a:chOff x="-22845575" y="3504075"/>
            <a:chExt cx="296950" cy="295025"/>
          </a:xfrm>
        </p:grpSpPr>
        <p:sp>
          <p:nvSpPr>
            <p:cNvPr id="5878" name="Google Shape;5878;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6"/>
          <p:cNvGrpSpPr/>
          <p:nvPr/>
        </p:nvGrpSpPr>
        <p:grpSpPr>
          <a:xfrm>
            <a:off x="5773862" y="1306961"/>
            <a:ext cx="299344" cy="351880"/>
            <a:chOff x="-27691025" y="3175300"/>
            <a:chExt cx="251275" cy="295375"/>
          </a:xfrm>
        </p:grpSpPr>
        <p:sp>
          <p:nvSpPr>
            <p:cNvPr id="5881" name="Google Shape;5881;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86"/>
          <p:cNvGrpSpPr/>
          <p:nvPr/>
        </p:nvGrpSpPr>
        <p:grpSpPr>
          <a:xfrm>
            <a:off x="5746179" y="1825637"/>
            <a:ext cx="354710" cy="228015"/>
            <a:chOff x="-27721750" y="3598250"/>
            <a:chExt cx="297750" cy="191400"/>
          </a:xfrm>
        </p:grpSpPr>
        <p:sp>
          <p:nvSpPr>
            <p:cNvPr id="5886" name="Google Shape;5886;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6"/>
          <p:cNvGrpSpPr/>
          <p:nvPr/>
        </p:nvGrpSpPr>
        <p:grpSpPr>
          <a:xfrm>
            <a:off x="5747579" y="2219183"/>
            <a:ext cx="351910" cy="340980"/>
            <a:chOff x="-27719400" y="3925600"/>
            <a:chExt cx="295400" cy="286225"/>
          </a:xfrm>
        </p:grpSpPr>
        <p:sp>
          <p:nvSpPr>
            <p:cNvPr id="5889" name="Google Shape;5889;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6"/>
          <p:cNvGrpSpPr/>
          <p:nvPr/>
        </p:nvGrpSpPr>
        <p:grpSpPr>
          <a:xfrm>
            <a:off x="7968851" y="1306023"/>
            <a:ext cx="353757" cy="353757"/>
            <a:chOff x="-25834600" y="3176875"/>
            <a:chExt cx="296950" cy="296950"/>
          </a:xfrm>
        </p:grpSpPr>
        <p:sp>
          <p:nvSpPr>
            <p:cNvPr id="5892" name="Google Shape;5892;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6"/>
          <p:cNvGrpSpPr/>
          <p:nvPr/>
        </p:nvGrpSpPr>
        <p:grpSpPr>
          <a:xfrm>
            <a:off x="7968851" y="1774024"/>
            <a:ext cx="353757" cy="331241"/>
            <a:chOff x="-25834600" y="3564375"/>
            <a:chExt cx="296950" cy="278050"/>
          </a:xfrm>
        </p:grpSpPr>
        <p:sp>
          <p:nvSpPr>
            <p:cNvPr id="5898" name="Google Shape;5898;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86"/>
          <p:cNvGrpSpPr/>
          <p:nvPr/>
        </p:nvGrpSpPr>
        <p:grpSpPr>
          <a:xfrm>
            <a:off x="7966974" y="2213376"/>
            <a:ext cx="357509" cy="352595"/>
            <a:chOff x="-25834600" y="3915850"/>
            <a:chExt cx="300100" cy="295975"/>
          </a:xfrm>
        </p:grpSpPr>
        <p:sp>
          <p:nvSpPr>
            <p:cNvPr id="5907" name="Google Shape;5907;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86"/>
          <p:cNvGrpSpPr/>
          <p:nvPr/>
        </p:nvGrpSpPr>
        <p:grpSpPr>
          <a:xfrm>
            <a:off x="6702402" y="2694606"/>
            <a:ext cx="228968" cy="350987"/>
            <a:chOff x="-23930925" y="3149300"/>
            <a:chExt cx="192200" cy="294625"/>
          </a:xfrm>
        </p:grpSpPr>
        <p:sp>
          <p:nvSpPr>
            <p:cNvPr id="5911" name="Google Shape;5911;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6"/>
          <p:cNvGrpSpPr/>
          <p:nvPr/>
        </p:nvGrpSpPr>
        <p:grpSpPr>
          <a:xfrm>
            <a:off x="6659232" y="3173090"/>
            <a:ext cx="315307" cy="351910"/>
            <a:chOff x="-23962425" y="3519475"/>
            <a:chExt cx="264675" cy="295400"/>
          </a:xfrm>
        </p:grpSpPr>
        <p:sp>
          <p:nvSpPr>
            <p:cNvPr id="5916" name="Google Shape;5916;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86"/>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9" name="Google Shape;5919;p86"/>
          <p:cNvGrpSpPr/>
          <p:nvPr/>
        </p:nvGrpSpPr>
        <p:grpSpPr>
          <a:xfrm>
            <a:off x="8037908" y="3623134"/>
            <a:ext cx="239302" cy="351880"/>
            <a:chOff x="-22788075" y="3904625"/>
            <a:chExt cx="200875" cy="295375"/>
          </a:xfrm>
        </p:grpSpPr>
        <p:sp>
          <p:nvSpPr>
            <p:cNvPr id="5920" name="Google Shape;5920;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86"/>
          <p:cNvGrpSpPr/>
          <p:nvPr/>
        </p:nvGrpSpPr>
        <p:grpSpPr>
          <a:xfrm>
            <a:off x="6193206" y="1306499"/>
            <a:ext cx="354710" cy="352803"/>
            <a:chOff x="-27351575" y="3175300"/>
            <a:chExt cx="297750" cy="296150"/>
          </a:xfrm>
        </p:grpSpPr>
        <p:sp>
          <p:nvSpPr>
            <p:cNvPr id="5925" name="Google Shape;5925;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86"/>
          <p:cNvGrpSpPr/>
          <p:nvPr/>
        </p:nvGrpSpPr>
        <p:grpSpPr>
          <a:xfrm>
            <a:off x="6235914" y="1763109"/>
            <a:ext cx="269293" cy="353072"/>
            <a:chOff x="-27313750" y="3545275"/>
            <a:chExt cx="226050" cy="296375"/>
          </a:xfrm>
        </p:grpSpPr>
        <p:sp>
          <p:nvSpPr>
            <p:cNvPr id="5930" name="Google Shape;5930;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6"/>
          <p:cNvGrpSpPr/>
          <p:nvPr/>
        </p:nvGrpSpPr>
        <p:grpSpPr>
          <a:xfrm>
            <a:off x="6193206" y="2211380"/>
            <a:ext cx="354710" cy="356586"/>
            <a:chOff x="-27351575" y="3915650"/>
            <a:chExt cx="297750" cy="299325"/>
          </a:xfrm>
        </p:grpSpPr>
        <p:sp>
          <p:nvSpPr>
            <p:cNvPr id="5934" name="Google Shape;5934;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6"/>
          <p:cNvGrpSpPr/>
          <p:nvPr/>
        </p:nvGrpSpPr>
        <p:grpSpPr>
          <a:xfrm>
            <a:off x="4880696" y="2693579"/>
            <a:ext cx="319060" cy="353042"/>
            <a:chOff x="-25445525" y="3175900"/>
            <a:chExt cx="267825" cy="296350"/>
          </a:xfrm>
        </p:grpSpPr>
        <p:sp>
          <p:nvSpPr>
            <p:cNvPr id="5937" name="Google Shape;5937;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6"/>
          <p:cNvGrpSpPr/>
          <p:nvPr/>
        </p:nvGrpSpPr>
        <p:grpSpPr>
          <a:xfrm>
            <a:off x="4862410" y="3183902"/>
            <a:ext cx="355633" cy="330288"/>
            <a:chOff x="-25465200" y="3565175"/>
            <a:chExt cx="298525" cy="277250"/>
          </a:xfrm>
        </p:grpSpPr>
        <p:sp>
          <p:nvSpPr>
            <p:cNvPr id="5941" name="Google Shape;5941;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6"/>
          <p:cNvGrpSpPr/>
          <p:nvPr/>
        </p:nvGrpSpPr>
        <p:grpSpPr>
          <a:xfrm>
            <a:off x="4861948" y="3623432"/>
            <a:ext cx="356556" cy="351285"/>
            <a:chOff x="-25465200" y="3916150"/>
            <a:chExt cx="299300" cy="294875"/>
          </a:xfrm>
        </p:grpSpPr>
        <p:sp>
          <p:nvSpPr>
            <p:cNvPr id="5944" name="Google Shape;5944;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6"/>
          <p:cNvGrpSpPr/>
          <p:nvPr/>
        </p:nvGrpSpPr>
        <p:grpSpPr>
          <a:xfrm>
            <a:off x="7089388" y="2693698"/>
            <a:ext cx="351880" cy="352803"/>
            <a:chOff x="-23615075" y="3148525"/>
            <a:chExt cx="295375" cy="296150"/>
          </a:xfrm>
        </p:grpSpPr>
        <p:sp>
          <p:nvSpPr>
            <p:cNvPr id="5947" name="Google Shape;5947;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1" name="Google Shape;5951;p86"/>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2" name="Google Shape;5952;p86"/>
          <p:cNvGrpSpPr/>
          <p:nvPr/>
        </p:nvGrpSpPr>
        <p:grpSpPr>
          <a:xfrm>
            <a:off x="7088911" y="3632977"/>
            <a:ext cx="352833" cy="332194"/>
            <a:chOff x="-23615075" y="3906200"/>
            <a:chExt cx="296175" cy="278850"/>
          </a:xfrm>
        </p:grpSpPr>
        <p:sp>
          <p:nvSpPr>
            <p:cNvPr id="5953" name="Google Shape;5953;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6" name="Google Shape;5956;p86"/>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7" name="Google Shape;5957;p86"/>
          <p:cNvGrpSpPr/>
          <p:nvPr/>
        </p:nvGrpSpPr>
        <p:grpSpPr>
          <a:xfrm>
            <a:off x="6637880" y="1306618"/>
            <a:ext cx="353757" cy="352565"/>
            <a:chOff x="-26980600" y="3175500"/>
            <a:chExt cx="296950" cy="295950"/>
          </a:xfrm>
        </p:grpSpPr>
        <p:sp>
          <p:nvSpPr>
            <p:cNvPr id="5958" name="Google Shape;5958;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1" name="Google Shape;5961;p86"/>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2" name="Google Shape;5962;p86"/>
          <p:cNvGrpSpPr/>
          <p:nvPr/>
        </p:nvGrpSpPr>
        <p:grpSpPr>
          <a:xfrm>
            <a:off x="6638357" y="2245154"/>
            <a:ext cx="352803" cy="289039"/>
            <a:chOff x="-26981375" y="3951875"/>
            <a:chExt cx="296150" cy="242625"/>
          </a:xfrm>
        </p:grpSpPr>
        <p:sp>
          <p:nvSpPr>
            <p:cNvPr id="5963" name="Google Shape;5963;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86"/>
          <p:cNvGrpSpPr/>
          <p:nvPr/>
        </p:nvGrpSpPr>
        <p:grpSpPr>
          <a:xfrm>
            <a:off x="5303399" y="2692745"/>
            <a:ext cx="351910" cy="354710"/>
            <a:chOff x="-25094250" y="3176075"/>
            <a:chExt cx="295400" cy="297750"/>
          </a:xfrm>
        </p:grpSpPr>
        <p:sp>
          <p:nvSpPr>
            <p:cNvPr id="5967" name="Google Shape;5967;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6"/>
          <p:cNvGrpSpPr/>
          <p:nvPr/>
        </p:nvGrpSpPr>
        <p:grpSpPr>
          <a:xfrm>
            <a:off x="5303399" y="3173106"/>
            <a:ext cx="351910" cy="351880"/>
            <a:chOff x="-25094250" y="3547050"/>
            <a:chExt cx="295400" cy="295375"/>
          </a:xfrm>
        </p:grpSpPr>
        <p:sp>
          <p:nvSpPr>
            <p:cNvPr id="5971" name="Google Shape;5971;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86"/>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86"/>
          <p:cNvGrpSpPr/>
          <p:nvPr/>
        </p:nvGrpSpPr>
        <p:grpSpPr>
          <a:xfrm>
            <a:off x="7535476" y="2693698"/>
            <a:ext cx="352803" cy="352803"/>
            <a:chOff x="-23245675" y="3148525"/>
            <a:chExt cx="296150" cy="296150"/>
          </a:xfrm>
        </p:grpSpPr>
        <p:sp>
          <p:nvSpPr>
            <p:cNvPr id="5978" name="Google Shape;5978;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1" name="Google Shape;5981;p86"/>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86"/>
          <p:cNvGrpSpPr/>
          <p:nvPr/>
        </p:nvGrpSpPr>
        <p:grpSpPr>
          <a:xfrm>
            <a:off x="7535938" y="3622672"/>
            <a:ext cx="351880" cy="352803"/>
            <a:chOff x="-23244900" y="3888100"/>
            <a:chExt cx="295375" cy="296150"/>
          </a:xfrm>
        </p:grpSpPr>
        <p:sp>
          <p:nvSpPr>
            <p:cNvPr id="5983" name="Google Shape;5983;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4" name="Google Shape;5994;p86"/>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6"/>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996" name="Google Shape;5996;p86"/>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00" name="Shape 6000"/>
        <p:cNvGrpSpPr/>
        <p:nvPr/>
      </p:nvGrpSpPr>
      <p:grpSpPr>
        <a:xfrm>
          <a:off x="0" y="0"/>
          <a:ext cx="0" cy="0"/>
          <a:chOff x="0" y="0"/>
          <a:chExt cx="0" cy="0"/>
        </a:xfrm>
      </p:grpSpPr>
      <p:sp>
        <p:nvSpPr>
          <p:cNvPr id="6001" name="Google Shape;6001;p87"/>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87"/>
          <p:cNvGrpSpPr/>
          <p:nvPr/>
        </p:nvGrpSpPr>
        <p:grpSpPr>
          <a:xfrm>
            <a:off x="850004" y="1823018"/>
            <a:ext cx="367261" cy="367261"/>
            <a:chOff x="-65145700" y="3727425"/>
            <a:chExt cx="317425" cy="317425"/>
          </a:xfrm>
        </p:grpSpPr>
        <p:sp>
          <p:nvSpPr>
            <p:cNvPr id="6003" name="Google Shape;6003;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7"/>
          <p:cNvGrpSpPr/>
          <p:nvPr/>
        </p:nvGrpSpPr>
        <p:grpSpPr>
          <a:xfrm>
            <a:off x="853201" y="2251933"/>
            <a:ext cx="360868" cy="367261"/>
            <a:chOff x="-65144125" y="4094450"/>
            <a:chExt cx="311900" cy="317425"/>
          </a:xfrm>
        </p:grpSpPr>
        <p:sp>
          <p:nvSpPr>
            <p:cNvPr id="6006" name="Google Shape;6006;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9" name="Google Shape;6009;p87"/>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87"/>
          <p:cNvGrpSpPr/>
          <p:nvPr/>
        </p:nvGrpSpPr>
        <p:grpSpPr>
          <a:xfrm>
            <a:off x="3056770" y="1822628"/>
            <a:ext cx="370645" cy="368042"/>
            <a:chOff x="-63250675" y="3744075"/>
            <a:chExt cx="320350" cy="318100"/>
          </a:xfrm>
        </p:grpSpPr>
        <p:sp>
          <p:nvSpPr>
            <p:cNvPr id="6011" name="Google Shape;6011;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87"/>
          <p:cNvGrpSpPr/>
          <p:nvPr/>
        </p:nvGrpSpPr>
        <p:grpSpPr>
          <a:xfrm>
            <a:off x="3058462" y="2251933"/>
            <a:ext cx="367261" cy="367261"/>
            <a:chOff x="-63250675" y="4110200"/>
            <a:chExt cx="317425" cy="317425"/>
          </a:xfrm>
        </p:grpSpPr>
        <p:sp>
          <p:nvSpPr>
            <p:cNvPr id="6015" name="Google Shape;6015;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7"/>
          <p:cNvGrpSpPr/>
          <p:nvPr/>
        </p:nvGrpSpPr>
        <p:grpSpPr>
          <a:xfrm>
            <a:off x="1737509" y="2749028"/>
            <a:ext cx="359075" cy="358844"/>
            <a:chOff x="-61351725" y="3372400"/>
            <a:chExt cx="310350" cy="310150"/>
          </a:xfrm>
        </p:grpSpPr>
        <p:sp>
          <p:nvSpPr>
            <p:cNvPr id="6025" name="Google Shape;6025;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87"/>
          <p:cNvGrpSpPr/>
          <p:nvPr/>
        </p:nvGrpSpPr>
        <p:grpSpPr>
          <a:xfrm>
            <a:off x="1733864" y="3212084"/>
            <a:ext cx="366364" cy="333534"/>
            <a:chOff x="-61354875" y="3751050"/>
            <a:chExt cx="316650" cy="288275"/>
          </a:xfrm>
        </p:grpSpPr>
        <p:sp>
          <p:nvSpPr>
            <p:cNvPr id="6029" name="Google Shape;6029;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7"/>
          <p:cNvGrpSpPr/>
          <p:nvPr/>
        </p:nvGrpSpPr>
        <p:grpSpPr>
          <a:xfrm>
            <a:off x="1733864" y="3653724"/>
            <a:ext cx="366364" cy="367290"/>
            <a:chOff x="-61354875" y="4101525"/>
            <a:chExt cx="316650" cy="317450"/>
          </a:xfrm>
        </p:grpSpPr>
        <p:sp>
          <p:nvSpPr>
            <p:cNvPr id="6033" name="Google Shape;6033;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7"/>
          <p:cNvGrpSpPr/>
          <p:nvPr/>
        </p:nvGrpSpPr>
        <p:grpSpPr>
          <a:xfrm>
            <a:off x="3950299" y="2745600"/>
            <a:ext cx="368157" cy="365699"/>
            <a:chOff x="-59470075" y="3308975"/>
            <a:chExt cx="318200" cy="316075"/>
          </a:xfrm>
        </p:grpSpPr>
        <p:sp>
          <p:nvSpPr>
            <p:cNvPr id="6036" name="Google Shape;6036;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7"/>
          <p:cNvGrpSpPr/>
          <p:nvPr/>
        </p:nvGrpSpPr>
        <p:grpSpPr>
          <a:xfrm>
            <a:off x="1295729" y="1381305"/>
            <a:ext cx="367261" cy="364686"/>
            <a:chOff x="-64781025" y="3361050"/>
            <a:chExt cx="317425" cy="315200"/>
          </a:xfrm>
        </p:grpSpPr>
        <p:sp>
          <p:nvSpPr>
            <p:cNvPr id="6046" name="Google Shape;6046;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87"/>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7"/>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7"/>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3" name="Google Shape;6053;p87"/>
          <p:cNvGrpSpPr/>
          <p:nvPr/>
        </p:nvGrpSpPr>
        <p:grpSpPr>
          <a:xfrm>
            <a:off x="3500129" y="1822744"/>
            <a:ext cx="382765" cy="367810"/>
            <a:chOff x="-62890750" y="3747425"/>
            <a:chExt cx="330825" cy="317900"/>
          </a:xfrm>
        </p:grpSpPr>
        <p:sp>
          <p:nvSpPr>
            <p:cNvPr id="6054" name="Google Shape;6054;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7"/>
          <p:cNvGrpSpPr/>
          <p:nvPr/>
        </p:nvGrpSpPr>
        <p:grpSpPr>
          <a:xfrm>
            <a:off x="3507881" y="2252381"/>
            <a:ext cx="367261" cy="366364"/>
            <a:chOff x="-62884425" y="4111775"/>
            <a:chExt cx="317425" cy="316650"/>
          </a:xfrm>
        </p:grpSpPr>
        <p:sp>
          <p:nvSpPr>
            <p:cNvPr id="6069" name="Google Shape;6069;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87"/>
          <p:cNvGrpSpPr/>
          <p:nvPr/>
        </p:nvGrpSpPr>
        <p:grpSpPr>
          <a:xfrm>
            <a:off x="2180515" y="2748450"/>
            <a:ext cx="365438" cy="360001"/>
            <a:chOff x="-60991775" y="3376900"/>
            <a:chExt cx="315850" cy="311150"/>
          </a:xfrm>
        </p:grpSpPr>
        <p:sp>
          <p:nvSpPr>
            <p:cNvPr id="6072" name="Google Shape;6072;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7"/>
          <p:cNvGrpSpPr/>
          <p:nvPr/>
        </p:nvGrpSpPr>
        <p:grpSpPr>
          <a:xfrm>
            <a:off x="2180052" y="3199314"/>
            <a:ext cx="366364" cy="359075"/>
            <a:chOff x="-60988625" y="3740800"/>
            <a:chExt cx="316650" cy="310350"/>
          </a:xfrm>
        </p:grpSpPr>
        <p:sp>
          <p:nvSpPr>
            <p:cNvPr id="6076" name="Google Shape;6076;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87"/>
          <p:cNvGrpSpPr/>
          <p:nvPr/>
        </p:nvGrpSpPr>
        <p:grpSpPr>
          <a:xfrm>
            <a:off x="2180052" y="3654765"/>
            <a:ext cx="366364" cy="365207"/>
            <a:chOff x="-60987850" y="4100950"/>
            <a:chExt cx="316650" cy="315650"/>
          </a:xfrm>
        </p:grpSpPr>
        <p:sp>
          <p:nvSpPr>
            <p:cNvPr id="6080" name="Google Shape;6080;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7"/>
          <p:cNvGrpSpPr/>
          <p:nvPr/>
        </p:nvGrpSpPr>
        <p:grpSpPr>
          <a:xfrm>
            <a:off x="3949836" y="3200225"/>
            <a:ext cx="369083" cy="357253"/>
            <a:chOff x="-59447250" y="3706150"/>
            <a:chExt cx="319000" cy="308775"/>
          </a:xfrm>
        </p:grpSpPr>
        <p:sp>
          <p:nvSpPr>
            <p:cNvPr id="6086" name="Google Shape;6086;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7"/>
          <p:cNvGrpSpPr/>
          <p:nvPr/>
        </p:nvGrpSpPr>
        <p:grpSpPr>
          <a:xfrm>
            <a:off x="1738564" y="1381536"/>
            <a:ext cx="368186" cy="364224"/>
            <a:chOff x="-64406125" y="3362225"/>
            <a:chExt cx="318225" cy="314800"/>
          </a:xfrm>
        </p:grpSpPr>
        <p:sp>
          <p:nvSpPr>
            <p:cNvPr id="6091" name="Google Shape;6091;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3" name="Google Shape;6093;p87"/>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4" name="Google Shape;6094;p87"/>
          <p:cNvGrpSpPr/>
          <p:nvPr/>
        </p:nvGrpSpPr>
        <p:grpSpPr>
          <a:xfrm>
            <a:off x="1739027" y="2252381"/>
            <a:ext cx="367261" cy="366364"/>
            <a:chOff x="-64410850" y="4094450"/>
            <a:chExt cx="317425" cy="316650"/>
          </a:xfrm>
        </p:grpSpPr>
        <p:sp>
          <p:nvSpPr>
            <p:cNvPr id="6095" name="Google Shape;6095;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87"/>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87"/>
          <p:cNvGrpSpPr/>
          <p:nvPr/>
        </p:nvGrpSpPr>
        <p:grpSpPr>
          <a:xfrm>
            <a:off x="3960575" y="1822454"/>
            <a:ext cx="365467" cy="368389"/>
            <a:chOff x="-62516625" y="3743175"/>
            <a:chExt cx="315875" cy="318400"/>
          </a:xfrm>
        </p:grpSpPr>
        <p:sp>
          <p:nvSpPr>
            <p:cNvPr id="6100" name="Google Shape;6100;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7"/>
          <p:cNvGrpSpPr/>
          <p:nvPr/>
        </p:nvGrpSpPr>
        <p:grpSpPr>
          <a:xfrm>
            <a:off x="3967415" y="2272426"/>
            <a:ext cx="351786" cy="326274"/>
            <a:chOff x="-62511900" y="4129100"/>
            <a:chExt cx="304050" cy="282000"/>
          </a:xfrm>
        </p:grpSpPr>
        <p:sp>
          <p:nvSpPr>
            <p:cNvPr id="6103" name="Google Shape;6103;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7"/>
          <p:cNvGrpSpPr/>
          <p:nvPr/>
        </p:nvGrpSpPr>
        <p:grpSpPr>
          <a:xfrm>
            <a:off x="2645537" y="2744820"/>
            <a:ext cx="310770" cy="367261"/>
            <a:chOff x="-60597975" y="3367475"/>
            <a:chExt cx="268600" cy="317425"/>
          </a:xfrm>
        </p:grpSpPr>
        <p:sp>
          <p:nvSpPr>
            <p:cNvPr id="6109" name="Google Shape;6109;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87"/>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87"/>
          <p:cNvGrpSpPr/>
          <p:nvPr/>
        </p:nvGrpSpPr>
        <p:grpSpPr>
          <a:xfrm>
            <a:off x="2617740" y="3706136"/>
            <a:ext cx="366364" cy="262465"/>
            <a:chOff x="-60621600" y="4145650"/>
            <a:chExt cx="316650" cy="226850"/>
          </a:xfrm>
        </p:grpSpPr>
        <p:sp>
          <p:nvSpPr>
            <p:cNvPr id="6116" name="Google Shape;6116;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7"/>
          <p:cNvGrpSpPr/>
          <p:nvPr/>
        </p:nvGrpSpPr>
        <p:grpSpPr>
          <a:xfrm>
            <a:off x="3954392" y="3654635"/>
            <a:ext cx="359972" cy="365467"/>
            <a:chOff x="-59400775" y="4084200"/>
            <a:chExt cx="311125" cy="315875"/>
          </a:xfrm>
        </p:grpSpPr>
        <p:sp>
          <p:nvSpPr>
            <p:cNvPr id="6120" name="Google Shape;6120;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7"/>
          <p:cNvGrpSpPr/>
          <p:nvPr/>
        </p:nvGrpSpPr>
        <p:grpSpPr>
          <a:xfrm>
            <a:off x="2178486" y="1380466"/>
            <a:ext cx="365438" cy="366364"/>
            <a:chOff x="-64044600" y="3360375"/>
            <a:chExt cx="315850" cy="316650"/>
          </a:xfrm>
        </p:grpSpPr>
        <p:sp>
          <p:nvSpPr>
            <p:cNvPr id="6127" name="Google Shape;6127;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7"/>
          <p:cNvGrpSpPr/>
          <p:nvPr/>
        </p:nvGrpSpPr>
        <p:grpSpPr>
          <a:xfrm>
            <a:off x="2204909" y="1823018"/>
            <a:ext cx="312592" cy="367261"/>
            <a:chOff x="-64022550" y="3727425"/>
            <a:chExt cx="270175" cy="317425"/>
          </a:xfrm>
        </p:grpSpPr>
        <p:sp>
          <p:nvSpPr>
            <p:cNvPr id="6131" name="Google Shape;6131;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87"/>
          <p:cNvGrpSpPr/>
          <p:nvPr/>
        </p:nvGrpSpPr>
        <p:grpSpPr>
          <a:xfrm>
            <a:off x="2229047" y="2251918"/>
            <a:ext cx="264317" cy="367290"/>
            <a:chOff x="-64001300" y="4093650"/>
            <a:chExt cx="228450" cy="317450"/>
          </a:xfrm>
        </p:grpSpPr>
        <p:sp>
          <p:nvSpPr>
            <p:cNvPr id="6135" name="Google Shape;6135;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87"/>
          <p:cNvGrpSpPr/>
          <p:nvPr/>
        </p:nvGrpSpPr>
        <p:grpSpPr>
          <a:xfrm>
            <a:off x="848051" y="2745210"/>
            <a:ext cx="359972" cy="366480"/>
            <a:chOff x="-62148800" y="3377700"/>
            <a:chExt cx="311125" cy="316750"/>
          </a:xfrm>
        </p:grpSpPr>
        <p:sp>
          <p:nvSpPr>
            <p:cNvPr id="6140" name="Google Shape;6140;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7"/>
          <p:cNvGrpSpPr/>
          <p:nvPr/>
        </p:nvGrpSpPr>
        <p:grpSpPr>
          <a:xfrm>
            <a:off x="843958" y="3195207"/>
            <a:ext cx="368157" cy="367290"/>
            <a:chOff x="-62154300" y="3743950"/>
            <a:chExt cx="318200" cy="317450"/>
          </a:xfrm>
        </p:grpSpPr>
        <p:sp>
          <p:nvSpPr>
            <p:cNvPr id="6143" name="Google Shape;6143;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7"/>
          <p:cNvGrpSpPr/>
          <p:nvPr/>
        </p:nvGrpSpPr>
        <p:grpSpPr>
          <a:xfrm>
            <a:off x="843944" y="3654187"/>
            <a:ext cx="368186" cy="366364"/>
            <a:chOff x="-62151950" y="4111775"/>
            <a:chExt cx="318225" cy="316650"/>
          </a:xfrm>
        </p:grpSpPr>
        <p:sp>
          <p:nvSpPr>
            <p:cNvPr id="6146" name="Google Shape;6146;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7"/>
          <p:cNvGrpSpPr/>
          <p:nvPr/>
        </p:nvGrpSpPr>
        <p:grpSpPr>
          <a:xfrm>
            <a:off x="3062568" y="2744733"/>
            <a:ext cx="368157" cy="367434"/>
            <a:chOff x="-60254550" y="3367325"/>
            <a:chExt cx="318200" cy="317575"/>
          </a:xfrm>
        </p:grpSpPr>
        <p:sp>
          <p:nvSpPr>
            <p:cNvPr id="6151" name="Google Shape;6151;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7"/>
          <p:cNvGrpSpPr/>
          <p:nvPr/>
        </p:nvGrpSpPr>
        <p:grpSpPr>
          <a:xfrm>
            <a:off x="3063465" y="3195727"/>
            <a:ext cx="366364" cy="366248"/>
            <a:chOff x="-60255350" y="3733825"/>
            <a:chExt cx="316650" cy="316550"/>
          </a:xfrm>
        </p:grpSpPr>
        <p:sp>
          <p:nvSpPr>
            <p:cNvPr id="6156" name="Google Shape;6156;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87"/>
          <p:cNvGrpSpPr/>
          <p:nvPr/>
        </p:nvGrpSpPr>
        <p:grpSpPr>
          <a:xfrm>
            <a:off x="3091262" y="3654635"/>
            <a:ext cx="310770" cy="365467"/>
            <a:chOff x="-60232500" y="4101525"/>
            <a:chExt cx="268600" cy="315875"/>
          </a:xfrm>
        </p:grpSpPr>
        <p:sp>
          <p:nvSpPr>
            <p:cNvPr id="6164" name="Google Shape;6164;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6" name="Google Shape;6166;p87"/>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7" name="Google Shape;6167;p87"/>
          <p:cNvGrpSpPr/>
          <p:nvPr/>
        </p:nvGrpSpPr>
        <p:grpSpPr>
          <a:xfrm>
            <a:off x="2624262" y="1380466"/>
            <a:ext cx="368186" cy="366364"/>
            <a:chOff x="-63679950" y="3360375"/>
            <a:chExt cx="318225" cy="316650"/>
          </a:xfrm>
        </p:grpSpPr>
        <p:sp>
          <p:nvSpPr>
            <p:cNvPr id="6168" name="Google Shape;6168;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87"/>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3" name="Google Shape;6173;p87"/>
          <p:cNvGrpSpPr/>
          <p:nvPr/>
        </p:nvGrpSpPr>
        <p:grpSpPr>
          <a:xfrm>
            <a:off x="2622889" y="2251803"/>
            <a:ext cx="370934" cy="367521"/>
            <a:chOff x="-63679950" y="4093450"/>
            <a:chExt cx="320600" cy="317650"/>
          </a:xfrm>
        </p:grpSpPr>
        <p:sp>
          <p:nvSpPr>
            <p:cNvPr id="6174" name="Google Shape;6174;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7"/>
          <p:cNvGrpSpPr/>
          <p:nvPr/>
        </p:nvGrpSpPr>
        <p:grpSpPr>
          <a:xfrm>
            <a:off x="1283006" y="2744805"/>
            <a:ext cx="366364" cy="367290"/>
            <a:chOff x="-61784125" y="3377700"/>
            <a:chExt cx="316650" cy="317450"/>
          </a:xfrm>
        </p:grpSpPr>
        <p:sp>
          <p:nvSpPr>
            <p:cNvPr id="6178" name="Google Shape;6178;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7"/>
          <p:cNvGrpSpPr/>
          <p:nvPr/>
        </p:nvGrpSpPr>
        <p:grpSpPr>
          <a:xfrm>
            <a:off x="1283006" y="3195207"/>
            <a:ext cx="366364" cy="367290"/>
            <a:chOff x="-61783350" y="3743950"/>
            <a:chExt cx="316650" cy="317450"/>
          </a:xfrm>
        </p:grpSpPr>
        <p:sp>
          <p:nvSpPr>
            <p:cNvPr id="6186" name="Google Shape;6186;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8" name="Google Shape;6188;p87"/>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7"/>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7"/>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7"/>
          <p:cNvGrpSpPr/>
          <p:nvPr/>
        </p:nvGrpSpPr>
        <p:grpSpPr>
          <a:xfrm>
            <a:off x="3504430" y="3655040"/>
            <a:ext cx="369112" cy="364657"/>
            <a:chOff x="-59869425" y="4102225"/>
            <a:chExt cx="319025" cy="315175"/>
          </a:xfrm>
        </p:grpSpPr>
        <p:sp>
          <p:nvSpPr>
            <p:cNvPr id="6192" name="Google Shape;6192;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87"/>
          <p:cNvGrpSpPr/>
          <p:nvPr/>
        </p:nvGrpSpPr>
        <p:grpSpPr>
          <a:xfrm>
            <a:off x="2623233" y="4123862"/>
            <a:ext cx="366364" cy="365467"/>
            <a:chOff x="-59029025" y="3711650"/>
            <a:chExt cx="316650" cy="315875"/>
          </a:xfrm>
        </p:grpSpPr>
        <p:sp>
          <p:nvSpPr>
            <p:cNvPr id="6197" name="Google Shape;6197;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7"/>
          <p:cNvGrpSpPr/>
          <p:nvPr/>
        </p:nvGrpSpPr>
        <p:grpSpPr>
          <a:xfrm>
            <a:off x="4859311" y="1379917"/>
            <a:ext cx="351940" cy="348188"/>
            <a:chOff x="581525" y="3254850"/>
            <a:chExt cx="297750" cy="294575"/>
          </a:xfrm>
        </p:grpSpPr>
        <p:sp>
          <p:nvSpPr>
            <p:cNvPr id="6205" name="Google Shape;6205;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7"/>
          <p:cNvGrpSpPr/>
          <p:nvPr/>
        </p:nvGrpSpPr>
        <p:grpSpPr>
          <a:xfrm>
            <a:off x="4858380" y="1818853"/>
            <a:ext cx="353802" cy="351497"/>
            <a:chOff x="580725" y="3617925"/>
            <a:chExt cx="299325" cy="297375"/>
          </a:xfrm>
        </p:grpSpPr>
        <p:sp>
          <p:nvSpPr>
            <p:cNvPr id="6209" name="Google Shape;6209;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7"/>
          <p:cNvGrpSpPr/>
          <p:nvPr/>
        </p:nvGrpSpPr>
        <p:grpSpPr>
          <a:xfrm>
            <a:off x="4860242" y="2266043"/>
            <a:ext cx="350079" cy="350079"/>
            <a:chOff x="583100" y="3982600"/>
            <a:chExt cx="296175" cy="296175"/>
          </a:xfrm>
        </p:grpSpPr>
        <p:sp>
          <p:nvSpPr>
            <p:cNvPr id="6215" name="Google Shape;6215;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7"/>
          <p:cNvGrpSpPr/>
          <p:nvPr/>
        </p:nvGrpSpPr>
        <p:grpSpPr>
          <a:xfrm>
            <a:off x="7092856" y="1379667"/>
            <a:ext cx="307231" cy="348690"/>
            <a:chOff x="2423775" y="3226875"/>
            <a:chExt cx="259925" cy="295000"/>
          </a:xfrm>
        </p:grpSpPr>
        <p:sp>
          <p:nvSpPr>
            <p:cNvPr id="6223" name="Google Shape;6223;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7"/>
          <p:cNvGrpSpPr/>
          <p:nvPr/>
        </p:nvGrpSpPr>
        <p:grpSpPr>
          <a:xfrm>
            <a:off x="7070043" y="1820952"/>
            <a:ext cx="352857" cy="347301"/>
            <a:chOff x="2404875" y="3592725"/>
            <a:chExt cx="298525" cy="293825"/>
          </a:xfrm>
        </p:grpSpPr>
        <p:sp>
          <p:nvSpPr>
            <p:cNvPr id="6227" name="Google Shape;6227;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87"/>
          <p:cNvGrpSpPr/>
          <p:nvPr/>
        </p:nvGrpSpPr>
        <p:grpSpPr>
          <a:xfrm>
            <a:off x="7070974" y="2266517"/>
            <a:ext cx="350995" cy="349133"/>
            <a:chOff x="2404875" y="3955825"/>
            <a:chExt cx="296950" cy="295375"/>
          </a:xfrm>
        </p:grpSpPr>
        <p:sp>
          <p:nvSpPr>
            <p:cNvPr id="6231" name="Google Shape;6231;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7"/>
          <p:cNvGrpSpPr/>
          <p:nvPr/>
        </p:nvGrpSpPr>
        <p:grpSpPr>
          <a:xfrm>
            <a:off x="5764954" y="2730711"/>
            <a:ext cx="349163" cy="350079"/>
            <a:chOff x="4263650" y="3235150"/>
            <a:chExt cx="295400" cy="296175"/>
          </a:xfrm>
        </p:grpSpPr>
        <p:sp>
          <p:nvSpPr>
            <p:cNvPr id="6236" name="Google Shape;6236;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7"/>
          <p:cNvGrpSpPr/>
          <p:nvPr/>
        </p:nvGrpSpPr>
        <p:grpSpPr>
          <a:xfrm>
            <a:off x="5762634" y="3189872"/>
            <a:ext cx="353802" cy="327739"/>
            <a:chOff x="4266025" y="3609275"/>
            <a:chExt cx="299325" cy="277275"/>
          </a:xfrm>
        </p:grpSpPr>
        <p:sp>
          <p:nvSpPr>
            <p:cNvPr id="6242" name="Google Shape;6242;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87"/>
          <p:cNvGrpSpPr/>
          <p:nvPr/>
        </p:nvGrpSpPr>
        <p:grpSpPr>
          <a:xfrm>
            <a:off x="5763092" y="3655259"/>
            <a:ext cx="352886" cy="349133"/>
            <a:chOff x="4263650" y="3963700"/>
            <a:chExt cx="298550" cy="295375"/>
          </a:xfrm>
        </p:grpSpPr>
        <p:sp>
          <p:nvSpPr>
            <p:cNvPr id="6245" name="Google Shape;6245;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87"/>
          <p:cNvGrpSpPr/>
          <p:nvPr/>
        </p:nvGrpSpPr>
        <p:grpSpPr>
          <a:xfrm>
            <a:off x="8041429" y="2730711"/>
            <a:ext cx="226264" cy="350079"/>
            <a:chOff x="6164975" y="3211525"/>
            <a:chExt cx="191425" cy="296175"/>
          </a:xfrm>
        </p:grpSpPr>
        <p:sp>
          <p:nvSpPr>
            <p:cNvPr id="6253" name="Google Shape;6253;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7"/>
          <p:cNvGrpSpPr/>
          <p:nvPr/>
        </p:nvGrpSpPr>
        <p:grpSpPr>
          <a:xfrm>
            <a:off x="5303466" y="1378987"/>
            <a:ext cx="352886" cy="350049"/>
            <a:chOff x="946175" y="3253275"/>
            <a:chExt cx="298550" cy="296150"/>
          </a:xfrm>
        </p:grpSpPr>
        <p:sp>
          <p:nvSpPr>
            <p:cNvPr id="6261" name="Google Shape;6261;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7"/>
          <p:cNvGrpSpPr/>
          <p:nvPr/>
        </p:nvGrpSpPr>
        <p:grpSpPr>
          <a:xfrm>
            <a:off x="5304397" y="1820951"/>
            <a:ext cx="351024" cy="347301"/>
            <a:chOff x="946175" y="3619500"/>
            <a:chExt cx="296975" cy="293825"/>
          </a:xfrm>
        </p:grpSpPr>
        <p:sp>
          <p:nvSpPr>
            <p:cNvPr id="6267" name="Google Shape;6267;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7"/>
          <p:cNvGrpSpPr/>
          <p:nvPr/>
        </p:nvGrpSpPr>
        <p:grpSpPr>
          <a:xfrm>
            <a:off x="5303939" y="2265585"/>
            <a:ext cx="351940" cy="350995"/>
            <a:chOff x="944600" y="3981825"/>
            <a:chExt cx="297750" cy="296950"/>
          </a:xfrm>
        </p:grpSpPr>
        <p:sp>
          <p:nvSpPr>
            <p:cNvPr id="6274" name="Google Shape;6274;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7"/>
          <p:cNvGrpSpPr/>
          <p:nvPr/>
        </p:nvGrpSpPr>
        <p:grpSpPr>
          <a:xfrm>
            <a:off x="7520875" y="1379445"/>
            <a:ext cx="350079" cy="349133"/>
            <a:chOff x="2768750" y="3227275"/>
            <a:chExt cx="296175" cy="295375"/>
          </a:xfrm>
        </p:grpSpPr>
        <p:sp>
          <p:nvSpPr>
            <p:cNvPr id="6279" name="Google Shape;6279;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7"/>
          <p:cNvGrpSpPr/>
          <p:nvPr/>
        </p:nvGrpSpPr>
        <p:grpSpPr>
          <a:xfrm>
            <a:off x="7541826" y="1820317"/>
            <a:ext cx="308177" cy="348572"/>
            <a:chOff x="2786075" y="3591800"/>
            <a:chExt cx="260725" cy="294900"/>
          </a:xfrm>
        </p:grpSpPr>
        <p:sp>
          <p:nvSpPr>
            <p:cNvPr id="6288" name="Google Shape;6288;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87"/>
          <p:cNvGrpSpPr/>
          <p:nvPr/>
        </p:nvGrpSpPr>
        <p:grpSpPr>
          <a:xfrm>
            <a:off x="7582324" y="2266044"/>
            <a:ext cx="227180" cy="350079"/>
            <a:chOff x="2819150" y="3955025"/>
            <a:chExt cx="192200" cy="296175"/>
          </a:xfrm>
        </p:grpSpPr>
        <p:sp>
          <p:nvSpPr>
            <p:cNvPr id="6294" name="Google Shape;6294;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7"/>
          <p:cNvGrpSpPr/>
          <p:nvPr/>
        </p:nvGrpSpPr>
        <p:grpSpPr>
          <a:xfrm>
            <a:off x="6206097" y="2731642"/>
            <a:ext cx="349133" cy="348217"/>
            <a:chOff x="4629125" y="3235150"/>
            <a:chExt cx="295375" cy="294600"/>
          </a:xfrm>
        </p:grpSpPr>
        <p:sp>
          <p:nvSpPr>
            <p:cNvPr id="6299" name="Google Shape;6299;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7"/>
          <p:cNvGrpSpPr/>
          <p:nvPr/>
        </p:nvGrpSpPr>
        <p:grpSpPr>
          <a:xfrm>
            <a:off x="6206082" y="3179175"/>
            <a:ext cx="349163" cy="349133"/>
            <a:chOff x="4628325" y="3599825"/>
            <a:chExt cx="295400" cy="295375"/>
          </a:xfrm>
        </p:grpSpPr>
        <p:sp>
          <p:nvSpPr>
            <p:cNvPr id="6305" name="Google Shape;6305;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7"/>
          <p:cNvGrpSpPr/>
          <p:nvPr/>
        </p:nvGrpSpPr>
        <p:grpSpPr>
          <a:xfrm>
            <a:off x="6227033" y="3654786"/>
            <a:ext cx="307261" cy="350079"/>
            <a:chOff x="4645650" y="3962900"/>
            <a:chExt cx="259950" cy="296175"/>
          </a:xfrm>
        </p:grpSpPr>
        <p:sp>
          <p:nvSpPr>
            <p:cNvPr id="6318" name="Google Shape;6318;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7"/>
          <p:cNvGrpSpPr/>
          <p:nvPr/>
        </p:nvGrpSpPr>
        <p:grpSpPr>
          <a:xfrm>
            <a:off x="7979994" y="3179648"/>
            <a:ext cx="349133" cy="348188"/>
            <a:chOff x="6143725" y="3582500"/>
            <a:chExt cx="295375" cy="294575"/>
          </a:xfrm>
        </p:grpSpPr>
        <p:sp>
          <p:nvSpPr>
            <p:cNvPr id="6325" name="Google Shape;6325;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7"/>
          <p:cNvGrpSpPr/>
          <p:nvPr/>
        </p:nvGrpSpPr>
        <p:grpSpPr>
          <a:xfrm>
            <a:off x="5748820" y="1378987"/>
            <a:ext cx="350995" cy="350049"/>
            <a:chOff x="1310075" y="3253275"/>
            <a:chExt cx="296950" cy="296150"/>
          </a:xfrm>
        </p:grpSpPr>
        <p:sp>
          <p:nvSpPr>
            <p:cNvPr id="6333" name="Google Shape;6333;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6" name="Google Shape;6336;p87"/>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87"/>
          <p:cNvGrpSpPr/>
          <p:nvPr/>
        </p:nvGrpSpPr>
        <p:grpSpPr>
          <a:xfrm>
            <a:off x="5748347" y="2265246"/>
            <a:ext cx="351941" cy="351675"/>
            <a:chOff x="1310075" y="3980250"/>
            <a:chExt cx="297750" cy="297525"/>
          </a:xfrm>
        </p:grpSpPr>
        <p:sp>
          <p:nvSpPr>
            <p:cNvPr id="6338" name="Google Shape;6338;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7"/>
          <p:cNvGrpSpPr/>
          <p:nvPr/>
        </p:nvGrpSpPr>
        <p:grpSpPr>
          <a:xfrm>
            <a:off x="8013136" y="1379445"/>
            <a:ext cx="266305" cy="349133"/>
            <a:chOff x="3167275" y="3227275"/>
            <a:chExt cx="225300" cy="295375"/>
          </a:xfrm>
        </p:grpSpPr>
        <p:sp>
          <p:nvSpPr>
            <p:cNvPr id="6343" name="Google Shape;6343;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87"/>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87"/>
          <p:cNvGrpSpPr/>
          <p:nvPr/>
        </p:nvGrpSpPr>
        <p:grpSpPr>
          <a:xfrm>
            <a:off x="7970318" y="2266502"/>
            <a:ext cx="351940" cy="349163"/>
            <a:chOff x="3133425" y="3955025"/>
            <a:chExt cx="297750" cy="295400"/>
          </a:xfrm>
        </p:grpSpPr>
        <p:sp>
          <p:nvSpPr>
            <p:cNvPr id="6350" name="Google Shape;6350;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87"/>
          <p:cNvGrpSpPr/>
          <p:nvPr/>
        </p:nvGrpSpPr>
        <p:grpSpPr>
          <a:xfrm>
            <a:off x="6650491" y="2730090"/>
            <a:ext cx="350079" cy="351320"/>
            <a:chOff x="4991425" y="3234750"/>
            <a:chExt cx="296175" cy="297225"/>
          </a:xfrm>
        </p:grpSpPr>
        <p:sp>
          <p:nvSpPr>
            <p:cNvPr id="6354" name="Google Shape;6354;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7"/>
          <p:cNvGrpSpPr/>
          <p:nvPr/>
        </p:nvGrpSpPr>
        <p:grpSpPr>
          <a:xfrm>
            <a:off x="6650491" y="3199653"/>
            <a:ext cx="350079" cy="308177"/>
            <a:chOff x="4991425" y="3617150"/>
            <a:chExt cx="296175" cy="260725"/>
          </a:xfrm>
        </p:grpSpPr>
        <p:sp>
          <p:nvSpPr>
            <p:cNvPr id="6361" name="Google Shape;6361;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7"/>
          <p:cNvGrpSpPr/>
          <p:nvPr/>
        </p:nvGrpSpPr>
        <p:grpSpPr>
          <a:xfrm>
            <a:off x="6727764" y="3655244"/>
            <a:ext cx="195532" cy="349163"/>
            <a:chOff x="5056800" y="3962900"/>
            <a:chExt cx="165425" cy="295400"/>
          </a:xfrm>
        </p:grpSpPr>
        <p:sp>
          <p:nvSpPr>
            <p:cNvPr id="6369" name="Google Shape;6369;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7"/>
          <p:cNvGrpSpPr/>
          <p:nvPr/>
        </p:nvGrpSpPr>
        <p:grpSpPr>
          <a:xfrm>
            <a:off x="7979062" y="3655260"/>
            <a:ext cx="350995" cy="349133"/>
            <a:chOff x="6168925" y="3936925"/>
            <a:chExt cx="296950" cy="295375"/>
          </a:xfrm>
        </p:grpSpPr>
        <p:sp>
          <p:nvSpPr>
            <p:cNvPr id="6373" name="Google Shape;6373;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7"/>
          <p:cNvGrpSpPr/>
          <p:nvPr/>
        </p:nvGrpSpPr>
        <p:grpSpPr>
          <a:xfrm>
            <a:off x="6192781" y="1372332"/>
            <a:ext cx="348188" cy="349133"/>
            <a:chOff x="1674750" y="3254050"/>
            <a:chExt cx="294575" cy="295375"/>
          </a:xfrm>
        </p:grpSpPr>
        <p:sp>
          <p:nvSpPr>
            <p:cNvPr id="6380" name="Google Shape;6380;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7"/>
          <p:cNvGrpSpPr/>
          <p:nvPr/>
        </p:nvGrpSpPr>
        <p:grpSpPr>
          <a:xfrm>
            <a:off x="6207177" y="1820035"/>
            <a:ext cx="319347" cy="349133"/>
            <a:chOff x="1687350" y="3618725"/>
            <a:chExt cx="270175" cy="295375"/>
          </a:xfrm>
        </p:grpSpPr>
        <p:sp>
          <p:nvSpPr>
            <p:cNvPr id="6384" name="Google Shape;6384;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7"/>
          <p:cNvGrpSpPr/>
          <p:nvPr/>
        </p:nvGrpSpPr>
        <p:grpSpPr>
          <a:xfrm>
            <a:off x="6190880" y="2266516"/>
            <a:ext cx="351940" cy="349133"/>
            <a:chOff x="1672375" y="3982600"/>
            <a:chExt cx="297750" cy="295375"/>
          </a:xfrm>
        </p:grpSpPr>
        <p:sp>
          <p:nvSpPr>
            <p:cNvPr id="6388" name="Google Shape;6388;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87"/>
          <p:cNvGrpSpPr/>
          <p:nvPr/>
        </p:nvGrpSpPr>
        <p:grpSpPr>
          <a:xfrm>
            <a:off x="4882872" y="2730711"/>
            <a:ext cx="350079" cy="350079"/>
            <a:chOff x="3497300" y="3227275"/>
            <a:chExt cx="296175" cy="296175"/>
          </a:xfrm>
        </p:grpSpPr>
        <p:sp>
          <p:nvSpPr>
            <p:cNvPr id="6392" name="Google Shape;6392;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7"/>
          <p:cNvGrpSpPr/>
          <p:nvPr/>
        </p:nvGrpSpPr>
        <p:grpSpPr>
          <a:xfrm>
            <a:off x="4883345" y="3180106"/>
            <a:ext cx="349133" cy="347272"/>
            <a:chOff x="3497300" y="3591950"/>
            <a:chExt cx="295375" cy="293800"/>
          </a:xfrm>
        </p:grpSpPr>
        <p:sp>
          <p:nvSpPr>
            <p:cNvPr id="6401" name="Google Shape;6401;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87"/>
          <p:cNvGrpSpPr/>
          <p:nvPr/>
        </p:nvGrpSpPr>
        <p:grpSpPr>
          <a:xfrm>
            <a:off x="4883345" y="3655244"/>
            <a:ext cx="349133" cy="349163"/>
            <a:chOff x="3497300" y="3955025"/>
            <a:chExt cx="295375" cy="295400"/>
          </a:xfrm>
        </p:grpSpPr>
        <p:sp>
          <p:nvSpPr>
            <p:cNvPr id="6410" name="Google Shape;6410;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7"/>
          <p:cNvGrpSpPr/>
          <p:nvPr/>
        </p:nvGrpSpPr>
        <p:grpSpPr>
          <a:xfrm>
            <a:off x="7107917" y="2731435"/>
            <a:ext cx="327739" cy="348631"/>
            <a:chOff x="5364750" y="3235150"/>
            <a:chExt cx="277275" cy="294950"/>
          </a:xfrm>
        </p:grpSpPr>
        <p:sp>
          <p:nvSpPr>
            <p:cNvPr id="6414" name="Google Shape;6414;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7"/>
          <p:cNvGrpSpPr/>
          <p:nvPr/>
        </p:nvGrpSpPr>
        <p:grpSpPr>
          <a:xfrm>
            <a:off x="7096274" y="3177771"/>
            <a:ext cx="351024" cy="351941"/>
            <a:chOff x="5355300" y="3598250"/>
            <a:chExt cx="296975" cy="297750"/>
          </a:xfrm>
        </p:grpSpPr>
        <p:sp>
          <p:nvSpPr>
            <p:cNvPr id="6423" name="Google Shape;6423;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7"/>
          <p:cNvGrpSpPr/>
          <p:nvPr/>
        </p:nvGrpSpPr>
        <p:grpSpPr>
          <a:xfrm>
            <a:off x="7100470" y="3716693"/>
            <a:ext cx="342632" cy="226264"/>
            <a:chOff x="5358450" y="4015675"/>
            <a:chExt cx="289875" cy="191425"/>
          </a:xfrm>
        </p:grpSpPr>
        <p:sp>
          <p:nvSpPr>
            <p:cNvPr id="6432" name="Google Shape;6432;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87"/>
          <p:cNvGrpSpPr/>
          <p:nvPr/>
        </p:nvGrpSpPr>
        <p:grpSpPr>
          <a:xfrm>
            <a:off x="6226953" y="4099224"/>
            <a:ext cx="351024" cy="325464"/>
            <a:chOff x="6543825" y="3202075"/>
            <a:chExt cx="296975" cy="275350"/>
          </a:xfrm>
        </p:grpSpPr>
        <p:sp>
          <p:nvSpPr>
            <p:cNvPr id="6437" name="Google Shape;6437;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7"/>
          <p:cNvGrpSpPr/>
          <p:nvPr/>
        </p:nvGrpSpPr>
        <p:grpSpPr>
          <a:xfrm>
            <a:off x="6633934" y="1378972"/>
            <a:ext cx="350079" cy="350079"/>
            <a:chOff x="2037825" y="3254050"/>
            <a:chExt cx="296175" cy="296175"/>
          </a:xfrm>
        </p:grpSpPr>
        <p:sp>
          <p:nvSpPr>
            <p:cNvPr id="6445" name="Google Shape;6445;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7"/>
          <p:cNvGrpSpPr/>
          <p:nvPr/>
        </p:nvGrpSpPr>
        <p:grpSpPr>
          <a:xfrm>
            <a:off x="6632072" y="1820139"/>
            <a:ext cx="353802" cy="348926"/>
            <a:chOff x="2034675" y="3617925"/>
            <a:chExt cx="299325" cy="295200"/>
          </a:xfrm>
        </p:grpSpPr>
        <p:sp>
          <p:nvSpPr>
            <p:cNvPr id="6452" name="Google Shape;6452;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7"/>
          <p:cNvGrpSpPr/>
          <p:nvPr/>
        </p:nvGrpSpPr>
        <p:grpSpPr>
          <a:xfrm>
            <a:off x="6633934" y="2266516"/>
            <a:ext cx="350079" cy="349133"/>
            <a:chOff x="2037825" y="3981825"/>
            <a:chExt cx="296175" cy="295375"/>
          </a:xfrm>
        </p:grpSpPr>
        <p:sp>
          <p:nvSpPr>
            <p:cNvPr id="6458" name="Google Shape;6458;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7"/>
          <p:cNvGrpSpPr/>
          <p:nvPr/>
        </p:nvGrpSpPr>
        <p:grpSpPr>
          <a:xfrm>
            <a:off x="5318952" y="2762832"/>
            <a:ext cx="350079" cy="285837"/>
            <a:chOff x="3860400" y="3254050"/>
            <a:chExt cx="296175" cy="241825"/>
          </a:xfrm>
        </p:grpSpPr>
        <p:sp>
          <p:nvSpPr>
            <p:cNvPr id="6462" name="Google Shape;6462;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7"/>
          <p:cNvGrpSpPr/>
          <p:nvPr/>
        </p:nvGrpSpPr>
        <p:grpSpPr>
          <a:xfrm>
            <a:off x="5318479" y="3178702"/>
            <a:ext cx="351024" cy="350079"/>
            <a:chOff x="3859600" y="3591950"/>
            <a:chExt cx="296975" cy="296175"/>
          </a:xfrm>
        </p:grpSpPr>
        <p:sp>
          <p:nvSpPr>
            <p:cNvPr id="6470" name="Google Shape;6470;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7"/>
          <p:cNvGrpSpPr/>
          <p:nvPr/>
        </p:nvGrpSpPr>
        <p:grpSpPr>
          <a:xfrm>
            <a:off x="5318952" y="3654786"/>
            <a:ext cx="350079" cy="350079"/>
            <a:chOff x="3860400" y="3955025"/>
            <a:chExt cx="296175" cy="296175"/>
          </a:xfrm>
        </p:grpSpPr>
        <p:sp>
          <p:nvSpPr>
            <p:cNvPr id="6474" name="Google Shape;6474;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7"/>
          <p:cNvGrpSpPr/>
          <p:nvPr/>
        </p:nvGrpSpPr>
        <p:grpSpPr>
          <a:xfrm>
            <a:off x="7534167" y="2731184"/>
            <a:ext cx="355664" cy="349133"/>
            <a:chOff x="5716825" y="3235950"/>
            <a:chExt cx="300900" cy="295375"/>
          </a:xfrm>
        </p:grpSpPr>
        <p:sp>
          <p:nvSpPr>
            <p:cNvPr id="6480" name="Google Shape;6480;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7"/>
          <p:cNvGrpSpPr/>
          <p:nvPr/>
        </p:nvGrpSpPr>
        <p:grpSpPr>
          <a:xfrm>
            <a:off x="7547199" y="3189872"/>
            <a:ext cx="329601" cy="327739"/>
            <a:chOff x="5727850" y="3609275"/>
            <a:chExt cx="278850" cy="277275"/>
          </a:xfrm>
        </p:grpSpPr>
        <p:sp>
          <p:nvSpPr>
            <p:cNvPr id="6485" name="Google Shape;6485;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87"/>
          <p:cNvGrpSpPr/>
          <p:nvPr/>
        </p:nvGrpSpPr>
        <p:grpSpPr>
          <a:xfrm>
            <a:off x="7558383" y="3655259"/>
            <a:ext cx="307231" cy="349133"/>
            <a:chOff x="5736525" y="3963700"/>
            <a:chExt cx="259925" cy="295375"/>
          </a:xfrm>
        </p:grpSpPr>
        <p:sp>
          <p:nvSpPr>
            <p:cNvPr id="6491" name="Google Shape;6491;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7"/>
          <p:cNvGrpSpPr/>
          <p:nvPr/>
        </p:nvGrpSpPr>
        <p:grpSpPr>
          <a:xfrm>
            <a:off x="6649963" y="4104585"/>
            <a:ext cx="351024" cy="350079"/>
            <a:chOff x="6553275" y="3604550"/>
            <a:chExt cx="296975" cy="296175"/>
          </a:xfrm>
        </p:grpSpPr>
        <p:sp>
          <p:nvSpPr>
            <p:cNvPr id="6499" name="Google Shape;6499;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5" name="Google Shape;6505;p87"/>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506" name="Google Shape;6506;p87"/>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10" name="Shape 6510"/>
        <p:cNvGrpSpPr/>
        <p:nvPr/>
      </p:nvGrpSpPr>
      <p:grpSpPr>
        <a:xfrm>
          <a:off x="0" y="0"/>
          <a:ext cx="0" cy="0"/>
          <a:chOff x="0" y="0"/>
          <a:chExt cx="0" cy="0"/>
        </a:xfrm>
      </p:grpSpPr>
      <p:grpSp>
        <p:nvGrpSpPr>
          <p:cNvPr id="6511" name="Google Shape;6511;p88"/>
          <p:cNvGrpSpPr/>
          <p:nvPr/>
        </p:nvGrpSpPr>
        <p:grpSpPr>
          <a:xfrm>
            <a:off x="877057" y="1380546"/>
            <a:ext cx="294401" cy="353645"/>
            <a:chOff x="-35814600" y="3202075"/>
            <a:chExt cx="242625" cy="291450"/>
          </a:xfrm>
        </p:grpSpPr>
        <p:sp>
          <p:nvSpPr>
            <p:cNvPr id="6512" name="Google Shape;6512;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8"/>
          <p:cNvGrpSpPr/>
          <p:nvPr/>
        </p:nvGrpSpPr>
        <p:grpSpPr>
          <a:xfrm>
            <a:off x="847435" y="1821466"/>
            <a:ext cx="353645" cy="353888"/>
            <a:chOff x="-35839800" y="3561025"/>
            <a:chExt cx="291450" cy="291650"/>
          </a:xfrm>
        </p:grpSpPr>
        <p:sp>
          <p:nvSpPr>
            <p:cNvPr id="6520" name="Google Shape;6520;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7" name="Google Shape;6527;p88"/>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8" name="Google Shape;6528;p88"/>
          <p:cNvGrpSpPr/>
          <p:nvPr/>
        </p:nvGrpSpPr>
        <p:grpSpPr>
          <a:xfrm>
            <a:off x="3084980" y="1380546"/>
            <a:ext cx="353645" cy="353645"/>
            <a:chOff x="-34003850" y="3227275"/>
            <a:chExt cx="291450" cy="291450"/>
          </a:xfrm>
        </p:grpSpPr>
        <p:sp>
          <p:nvSpPr>
            <p:cNvPr id="6529" name="Google Shape;6529;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8"/>
          <p:cNvGrpSpPr/>
          <p:nvPr/>
        </p:nvGrpSpPr>
        <p:grpSpPr>
          <a:xfrm>
            <a:off x="3084510" y="1821238"/>
            <a:ext cx="354586" cy="354343"/>
            <a:chOff x="-34004625" y="3585850"/>
            <a:chExt cx="292225" cy="292025"/>
          </a:xfrm>
        </p:grpSpPr>
        <p:sp>
          <p:nvSpPr>
            <p:cNvPr id="6535" name="Google Shape;6535;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88"/>
          <p:cNvGrpSpPr/>
          <p:nvPr/>
        </p:nvGrpSpPr>
        <p:grpSpPr>
          <a:xfrm>
            <a:off x="3084025" y="2256439"/>
            <a:ext cx="355557" cy="354616"/>
            <a:chOff x="-34005425" y="3945575"/>
            <a:chExt cx="293025" cy="292250"/>
          </a:xfrm>
        </p:grpSpPr>
        <p:sp>
          <p:nvSpPr>
            <p:cNvPr id="6541" name="Google Shape;6541;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88"/>
          <p:cNvGrpSpPr/>
          <p:nvPr/>
        </p:nvGrpSpPr>
        <p:grpSpPr>
          <a:xfrm>
            <a:off x="1731124" y="2729615"/>
            <a:ext cx="358408" cy="355557"/>
            <a:chOff x="-32174975" y="3192625"/>
            <a:chExt cx="295375" cy="293025"/>
          </a:xfrm>
        </p:grpSpPr>
        <p:sp>
          <p:nvSpPr>
            <p:cNvPr id="6545" name="Google Shape;6545;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9" name="Google Shape;6549;p88"/>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8"/>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88"/>
          <p:cNvGrpSpPr/>
          <p:nvPr/>
        </p:nvGrpSpPr>
        <p:grpSpPr>
          <a:xfrm>
            <a:off x="3970274" y="2730570"/>
            <a:ext cx="354586" cy="353645"/>
            <a:chOff x="-30345325" y="3184750"/>
            <a:chExt cx="292225" cy="291450"/>
          </a:xfrm>
        </p:grpSpPr>
        <p:sp>
          <p:nvSpPr>
            <p:cNvPr id="6552" name="Google Shape;6552;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8"/>
          <p:cNvGrpSpPr/>
          <p:nvPr/>
        </p:nvGrpSpPr>
        <p:grpSpPr>
          <a:xfrm>
            <a:off x="1295026" y="1380546"/>
            <a:ext cx="353645" cy="353645"/>
            <a:chOff x="-35481425" y="3202075"/>
            <a:chExt cx="291450" cy="291450"/>
          </a:xfrm>
        </p:grpSpPr>
        <p:sp>
          <p:nvSpPr>
            <p:cNvPr id="6558" name="Google Shape;6558;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8"/>
          <p:cNvGrpSpPr/>
          <p:nvPr/>
        </p:nvGrpSpPr>
        <p:grpSpPr>
          <a:xfrm>
            <a:off x="1294556" y="1822072"/>
            <a:ext cx="354586" cy="352675"/>
            <a:chOff x="-35482200" y="3561225"/>
            <a:chExt cx="292225" cy="290650"/>
          </a:xfrm>
        </p:grpSpPr>
        <p:sp>
          <p:nvSpPr>
            <p:cNvPr id="6566" name="Google Shape;6566;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8"/>
          <p:cNvGrpSpPr/>
          <p:nvPr/>
        </p:nvGrpSpPr>
        <p:grpSpPr>
          <a:xfrm>
            <a:off x="1295026" y="2256940"/>
            <a:ext cx="353645" cy="353615"/>
            <a:chOff x="-35481425" y="3919600"/>
            <a:chExt cx="291450" cy="291425"/>
          </a:xfrm>
        </p:grpSpPr>
        <p:sp>
          <p:nvSpPr>
            <p:cNvPr id="6570" name="Google Shape;6570;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8"/>
          <p:cNvGrpSpPr/>
          <p:nvPr/>
        </p:nvGrpSpPr>
        <p:grpSpPr>
          <a:xfrm>
            <a:off x="3530661" y="1381031"/>
            <a:ext cx="357468" cy="352675"/>
            <a:chOff x="-33645475" y="3228075"/>
            <a:chExt cx="294600" cy="290650"/>
          </a:xfrm>
        </p:grpSpPr>
        <p:sp>
          <p:nvSpPr>
            <p:cNvPr id="6579" name="Google Shape;6579;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88"/>
          <p:cNvGrpSpPr/>
          <p:nvPr/>
        </p:nvGrpSpPr>
        <p:grpSpPr>
          <a:xfrm>
            <a:off x="3531631" y="1821116"/>
            <a:ext cx="355526" cy="354586"/>
            <a:chOff x="-33646250" y="3586425"/>
            <a:chExt cx="293000" cy="292225"/>
          </a:xfrm>
        </p:grpSpPr>
        <p:sp>
          <p:nvSpPr>
            <p:cNvPr id="6587" name="Google Shape;6587;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8"/>
          <p:cNvGrpSpPr/>
          <p:nvPr/>
        </p:nvGrpSpPr>
        <p:grpSpPr>
          <a:xfrm>
            <a:off x="3532101" y="2255969"/>
            <a:ext cx="354586" cy="355557"/>
            <a:chOff x="-33645475" y="3944800"/>
            <a:chExt cx="292225" cy="293025"/>
          </a:xfrm>
        </p:grpSpPr>
        <p:sp>
          <p:nvSpPr>
            <p:cNvPr id="6590" name="Google Shape;6590;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8"/>
          <p:cNvGrpSpPr/>
          <p:nvPr/>
        </p:nvGrpSpPr>
        <p:grpSpPr>
          <a:xfrm>
            <a:off x="2185320" y="2729706"/>
            <a:ext cx="352675" cy="355375"/>
            <a:chOff x="-31809525" y="3192625"/>
            <a:chExt cx="290650" cy="292875"/>
          </a:xfrm>
        </p:grpSpPr>
        <p:sp>
          <p:nvSpPr>
            <p:cNvPr id="6601" name="Google Shape;6601;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8"/>
          <p:cNvGrpSpPr/>
          <p:nvPr/>
        </p:nvGrpSpPr>
        <p:grpSpPr>
          <a:xfrm>
            <a:off x="2184835" y="3200258"/>
            <a:ext cx="353645" cy="355557"/>
            <a:chOff x="-31811100" y="3550975"/>
            <a:chExt cx="291450" cy="293025"/>
          </a:xfrm>
        </p:grpSpPr>
        <p:sp>
          <p:nvSpPr>
            <p:cNvPr id="6606" name="Google Shape;6606;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8"/>
          <p:cNvGrpSpPr/>
          <p:nvPr/>
        </p:nvGrpSpPr>
        <p:grpSpPr>
          <a:xfrm>
            <a:off x="2178631" y="3664562"/>
            <a:ext cx="366052" cy="356831"/>
            <a:chOff x="-31817400" y="3910025"/>
            <a:chExt cx="301675" cy="294075"/>
          </a:xfrm>
        </p:grpSpPr>
        <p:sp>
          <p:nvSpPr>
            <p:cNvPr id="6614" name="Google Shape;6614;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8"/>
          <p:cNvGrpSpPr/>
          <p:nvPr/>
        </p:nvGrpSpPr>
        <p:grpSpPr>
          <a:xfrm>
            <a:off x="3970259" y="3200743"/>
            <a:ext cx="354616" cy="354586"/>
            <a:chOff x="-30354000" y="3569100"/>
            <a:chExt cx="292250" cy="292225"/>
          </a:xfrm>
        </p:grpSpPr>
        <p:sp>
          <p:nvSpPr>
            <p:cNvPr id="6618" name="Google Shape;6618;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8"/>
          <p:cNvGrpSpPr/>
          <p:nvPr/>
        </p:nvGrpSpPr>
        <p:grpSpPr>
          <a:xfrm>
            <a:off x="1748837" y="1380546"/>
            <a:ext cx="342148" cy="353645"/>
            <a:chOff x="-35118325" y="3202075"/>
            <a:chExt cx="281975" cy="291450"/>
          </a:xfrm>
        </p:grpSpPr>
        <p:sp>
          <p:nvSpPr>
            <p:cNvPr id="6625" name="Google Shape;6625;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8"/>
          <p:cNvGrpSpPr/>
          <p:nvPr/>
        </p:nvGrpSpPr>
        <p:grpSpPr>
          <a:xfrm>
            <a:off x="1742618" y="1821799"/>
            <a:ext cx="354586" cy="353221"/>
            <a:chOff x="-35123050" y="3561225"/>
            <a:chExt cx="292225" cy="291100"/>
          </a:xfrm>
        </p:grpSpPr>
        <p:sp>
          <p:nvSpPr>
            <p:cNvPr id="6630" name="Google Shape;6630;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8"/>
          <p:cNvGrpSpPr/>
          <p:nvPr/>
        </p:nvGrpSpPr>
        <p:grpSpPr>
          <a:xfrm>
            <a:off x="1784677" y="2256940"/>
            <a:ext cx="270467" cy="353615"/>
            <a:chOff x="-35089175" y="3919600"/>
            <a:chExt cx="222900" cy="291425"/>
          </a:xfrm>
        </p:grpSpPr>
        <p:sp>
          <p:nvSpPr>
            <p:cNvPr id="6633" name="Google Shape;6633;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8"/>
          <p:cNvGrpSpPr/>
          <p:nvPr/>
        </p:nvGrpSpPr>
        <p:grpSpPr>
          <a:xfrm>
            <a:off x="3981673" y="1380303"/>
            <a:ext cx="336445" cy="354131"/>
            <a:chOff x="-33277650" y="3226875"/>
            <a:chExt cx="277275" cy="291850"/>
          </a:xfrm>
        </p:grpSpPr>
        <p:sp>
          <p:nvSpPr>
            <p:cNvPr id="6636" name="Google Shape;6636;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8"/>
          <p:cNvGrpSpPr/>
          <p:nvPr/>
        </p:nvGrpSpPr>
        <p:grpSpPr>
          <a:xfrm>
            <a:off x="3973073" y="1821587"/>
            <a:ext cx="353645" cy="353645"/>
            <a:chOff x="-33286325" y="3586425"/>
            <a:chExt cx="291450" cy="291450"/>
          </a:xfrm>
        </p:grpSpPr>
        <p:sp>
          <p:nvSpPr>
            <p:cNvPr id="6644" name="Google Shape;6644;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8"/>
          <p:cNvGrpSpPr/>
          <p:nvPr/>
        </p:nvGrpSpPr>
        <p:grpSpPr>
          <a:xfrm>
            <a:off x="3973073" y="2255969"/>
            <a:ext cx="353645" cy="355557"/>
            <a:chOff x="-33286325" y="3944800"/>
            <a:chExt cx="291450" cy="293025"/>
          </a:xfrm>
        </p:grpSpPr>
        <p:sp>
          <p:nvSpPr>
            <p:cNvPr id="6650" name="Google Shape;6650;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8"/>
          <p:cNvGrpSpPr/>
          <p:nvPr/>
        </p:nvGrpSpPr>
        <p:grpSpPr>
          <a:xfrm>
            <a:off x="2631470" y="2729129"/>
            <a:ext cx="353645" cy="356527"/>
            <a:chOff x="-31452725" y="3191825"/>
            <a:chExt cx="291450" cy="293825"/>
          </a:xfrm>
        </p:grpSpPr>
        <p:sp>
          <p:nvSpPr>
            <p:cNvPr id="6655" name="Google Shape;6655;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8"/>
          <p:cNvGrpSpPr/>
          <p:nvPr/>
        </p:nvGrpSpPr>
        <p:grpSpPr>
          <a:xfrm>
            <a:off x="2631000" y="3200744"/>
            <a:ext cx="354586" cy="354586"/>
            <a:chOff x="-31452725" y="3551775"/>
            <a:chExt cx="292225" cy="292225"/>
          </a:xfrm>
        </p:grpSpPr>
        <p:sp>
          <p:nvSpPr>
            <p:cNvPr id="6660" name="Google Shape;6660;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8"/>
          <p:cNvGrpSpPr/>
          <p:nvPr/>
        </p:nvGrpSpPr>
        <p:grpSpPr>
          <a:xfrm>
            <a:off x="2629559" y="3664729"/>
            <a:ext cx="357468" cy="356497"/>
            <a:chOff x="-31455100" y="3909350"/>
            <a:chExt cx="294600" cy="293800"/>
          </a:xfrm>
        </p:grpSpPr>
        <p:sp>
          <p:nvSpPr>
            <p:cNvPr id="6665" name="Google Shape;6665;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8"/>
          <p:cNvGrpSpPr/>
          <p:nvPr/>
        </p:nvGrpSpPr>
        <p:grpSpPr>
          <a:xfrm>
            <a:off x="3970744" y="3665684"/>
            <a:ext cx="353645" cy="354586"/>
            <a:chOff x="-30345325" y="3918800"/>
            <a:chExt cx="291450" cy="292225"/>
          </a:xfrm>
        </p:grpSpPr>
        <p:sp>
          <p:nvSpPr>
            <p:cNvPr id="6668" name="Google Shape;6668;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8"/>
          <p:cNvGrpSpPr/>
          <p:nvPr/>
        </p:nvGrpSpPr>
        <p:grpSpPr>
          <a:xfrm>
            <a:off x="2190209" y="1821587"/>
            <a:ext cx="353645" cy="353645"/>
            <a:chOff x="-34763900" y="3561225"/>
            <a:chExt cx="291450" cy="291450"/>
          </a:xfrm>
        </p:grpSpPr>
        <p:sp>
          <p:nvSpPr>
            <p:cNvPr id="6674" name="Google Shape;6674;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7" name="Google Shape;6677;p88"/>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8" name="Google Shape;6678;p88"/>
          <p:cNvGrpSpPr/>
          <p:nvPr/>
        </p:nvGrpSpPr>
        <p:grpSpPr>
          <a:xfrm>
            <a:off x="845106" y="2730099"/>
            <a:ext cx="354586" cy="354586"/>
            <a:chOff x="-32927950" y="3227275"/>
            <a:chExt cx="292225" cy="292225"/>
          </a:xfrm>
        </p:grpSpPr>
        <p:sp>
          <p:nvSpPr>
            <p:cNvPr id="6679" name="Google Shape;6679;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8"/>
          <p:cNvGrpSpPr/>
          <p:nvPr/>
        </p:nvGrpSpPr>
        <p:grpSpPr>
          <a:xfrm>
            <a:off x="844621" y="3201213"/>
            <a:ext cx="355557" cy="353645"/>
            <a:chOff x="-32927950" y="3586425"/>
            <a:chExt cx="293025" cy="291450"/>
          </a:xfrm>
        </p:grpSpPr>
        <p:sp>
          <p:nvSpPr>
            <p:cNvPr id="6685" name="Google Shape;6685;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8"/>
          <p:cNvGrpSpPr/>
          <p:nvPr/>
        </p:nvGrpSpPr>
        <p:grpSpPr>
          <a:xfrm>
            <a:off x="845106" y="3665198"/>
            <a:ext cx="354586" cy="355557"/>
            <a:chOff x="-32927950" y="3944800"/>
            <a:chExt cx="292225" cy="293025"/>
          </a:xfrm>
        </p:grpSpPr>
        <p:sp>
          <p:nvSpPr>
            <p:cNvPr id="6691" name="Google Shape;6691;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8"/>
          <p:cNvGrpSpPr/>
          <p:nvPr/>
        </p:nvGrpSpPr>
        <p:grpSpPr>
          <a:xfrm>
            <a:off x="3073898" y="2730449"/>
            <a:ext cx="354586" cy="353888"/>
            <a:chOff x="-31094350" y="3194000"/>
            <a:chExt cx="292225" cy="291650"/>
          </a:xfrm>
        </p:grpSpPr>
        <p:sp>
          <p:nvSpPr>
            <p:cNvPr id="6701" name="Google Shape;6701;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8"/>
          <p:cNvGrpSpPr/>
          <p:nvPr/>
        </p:nvGrpSpPr>
        <p:grpSpPr>
          <a:xfrm>
            <a:off x="3074368" y="3200941"/>
            <a:ext cx="353645" cy="354191"/>
            <a:chOff x="-31093575" y="3552550"/>
            <a:chExt cx="291450" cy="291900"/>
          </a:xfrm>
        </p:grpSpPr>
        <p:sp>
          <p:nvSpPr>
            <p:cNvPr id="6710" name="Google Shape;6710;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8"/>
          <p:cNvGrpSpPr/>
          <p:nvPr/>
        </p:nvGrpSpPr>
        <p:grpSpPr>
          <a:xfrm>
            <a:off x="2200736" y="1380546"/>
            <a:ext cx="332593" cy="353645"/>
            <a:chOff x="-34755225" y="3202075"/>
            <a:chExt cx="274100" cy="291450"/>
          </a:xfrm>
        </p:grpSpPr>
        <p:sp>
          <p:nvSpPr>
            <p:cNvPr id="6715" name="Google Shape;6715;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8"/>
          <p:cNvGrpSpPr/>
          <p:nvPr/>
        </p:nvGrpSpPr>
        <p:grpSpPr>
          <a:xfrm>
            <a:off x="3074368" y="3666169"/>
            <a:ext cx="353645" cy="353615"/>
            <a:chOff x="-31093575" y="3911725"/>
            <a:chExt cx="291450" cy="291425"/>
          </a:xfrm>
        </p:grpSpPr>
        <p:sp>
          <p:nvSpPr>
            <p:cNvPr id="6723" name="Google Shape;6723;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8"/>
          <p:cNvGrpSpPr/>
          <p:nvPr/>
        </p:nvGrpSpPr>
        <p:grpSpPr>
          <a:xfrm>
            <a:off x="2183798" y="4123136"/>
            <a:ext cx="356497" cy="354586"/>
            <a:chOff x="-29946000" y="3183175"/>
            <a:chExt cx="293800" cy="292225"/>
          </a:xfrm>
        </p:grpSpPr>
        <p:sp>
          <p:nvSpPr>
            <p:cNvPr id="6726" name="Google Shape;6726;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8"/>
          <p:cNvGrpSpPr/>
          <p:nvPr/>
        </p:nvGrpSpPr>
        <p:grpSpPr>
          <a:xfrm>
            <a:off x="2628330" y="1380289"/>
            <a:ext cx="358408" cy="354161"/>
            <a:chOff x="-34408675" y="3202075"/>
            <a:chExt cx="295375" cy="291875"/>
          </a:xfrm>
        </p:grpSpPr>
        <p:sp>
          <p:nvSpPr>
            <p:cNvPr id="6733" name="Google Shape;6733;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8"/>
          <p:cNvGrpSpPr/>
          <p:nvPr/>
        </p:nvGrpSpPr>
        <p:grpSpPr>
          <a:xfrm>
            <a:off x="2630241" y="1820283"/>
            <a:ext cx="354586" cy="356254"/>
            <a:chOff x="-34405525" y="3558075"/>
            <a:chExt cx="292225" cy="293600"/>
          </a:xfrm>
        </p:grpSpPr>
        <p:sp>
          <p:nvSpPr>
            <p:cNvPr id="6738" name="Google Shape;6738;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8"/>
          <p:cNvGrpSpPr/>
          <p:nvPr/>
        </p:nvGrpSpPr>
        <p:grpSpPr>
          <a:xfrm>
            <a:off x="2629755" y="2256940"/>
            <a:ext cx="355557" cy="353615"/>
            <a:chOff x="-34406325" y="3919600"/>
            <a:chExt cx="293025" cy="291425"/>
          </a:xfrm>
        </p:grpSpPr>
        <p:sp>
          <p:nvSpPr>
            <p:cNvPr id="6742" name="Google Shape;6742;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8"/>
          <p:cNvGrpSpPr/>
          <p:nvPr/>
        </p:nvGrpSpPr>
        <p:grpSpPr>
          <a:xfrm>
            <a:off x="1293653" y="2736303"/>
            <a:ext cx="353645" cy="342179"/>
            <a:chOff x="-32568800" y="3232000"/>
            <a:chExt cx="291450" cy="282000"/>
          </a:xfrm>
        </p:grpSpPr>
        <p:sp>
          <p:nvSpPr>
            <p:cNvPr id="6750" name="Google Shape;6750;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8"/>
          <p:cNvGrpSpPr/>
          <p:nvPr/>
        </p:nvGrpSpPr>
        <p:grpSpPr>
          <a:xfrm>
            <a:off x="1293183" y="3201213"/>
            <a:ext cx="354586" cy="353645"/>
            <a:chOff x="-32569575" y="3586425"/>
            <a:chExt cx="292225" cy="291450"/>
          </a:xfrm>
        </p:grpSpPr>
        <p:sp>
          <p:nvSpPr>
            <p:cNvPr id="6753" name="Google Shape;6753;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8"/>
          <p:cNvGrpSpPr/>
          <p:nvPr/>
        </p:nvGrpSpPr>
        <p:grpSpPr>
          <a:xfrm>
            <a:off x="1284098" y="3665805"/>
            <a:ext cx="372756" cy="354343"/>
            <a:chOff x="-32576675" y="3944600"/>
            <a:chExt cx="307200" cy="292025"/>
          </a:xfrm>
        </p:grpSpPr>
        <p:sp>
          <p:nvSpPr>
            <p:cNvPr id="6756" name="Google Shape;6756;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8"/>
          <p:cNvGrpSpPr/>
          <p:nvPr/>
        </p:nvGrpSpPr>
        <p:grpSpPr>
          <a:xfrm>
            <a:off x="3529065" y="2730100"/>
            <a:ext cx="354586" cy="354586"/>
            <a:chOff x="-30735200" y="3192625"/>
            <a:chExt cx="292225" cy="292225"/>
          </a:xfrm>
        </p:grpSpPr>
        <p:sp>
          <p:nvSpPr>
            <p:cNvPr id="6759" name="Google Shape;6759;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88"/>
          <p:cNvGrpSpPr/>
          <p:nvPr/>
        </p:nvGrpSpPr>
        <p:grpSpPr>
          <a:xfrm>
            <a:off x="3529065" y="3201532"/>
            <a:ext cx="354586" cy="353008"/>
            <a:chOff x="-30735200" y="3552550"/>
            <a:chExt cx="292225" cy="290925"/>
          </a:xfrm>
        </p:grpSpPr>
        <p:sp>
          <p:nvSpPr>
            <p:cNvPr id="6767" name="Google Shape;6767;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8"/>
          <p:cNvGrpSpPr/>
          <p:nvPr/>
        </p:nvGrpSpPr>
        <p:grpSpPr>
          <a:xfrm>
            <a:off x="3529065" y="3666154"/>
            <a:ext cx="354586" cy="353645"/>
            <a:chOff x="-30735200" y="3910925"/>
            <a:chExt cx="292225" cy="291450"/>
          </a:xfrm>
        </p:grpSpPr>
        <p:sp>
          <p:nvSpPr>
            <p:cNvPr id="6770" name="Google Shape;6770;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2" name="Google Shape;6772;p88"/>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3" name="Google Shape;6773;p88"/>
          <p:cNvGrpSpPr/>
          <p:nvPr/>
        </p:nvGrpSpPr>
        <p:grpSpPr>
          <a:xfrm>
            <a:off x="4882910" y="1379021"/>
            <a:ext cx="358971" cy="359224"/>
            <a:chOff x="-57956275" y="3197925"/>
            <a:chExt cx="319000" cy="319225"/>
          </a:xfrm>
        </p:grpSpPr>
        <p:sp>
          <p:nvSpPr>
            <p:cNvPr id="6774" name="Google Shape;6774;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8"/>
          <p:cNvGrpSpPr/>
          <p:nvPr/>
        </p:nvGrpSpPr>
        <p:grpSpPr>
          <a:xfrm>
            <a:off x="4905064" y="1835446"/>
            <a:ext cx="314662" cy="358971"/>
            <a:chOff x="-57940525" y="3590375"/>
            <a:chExt cx="279625" cy="319000"/>
          </a:xfrm>
        </p:grpSpPr>
        <p:sp>
          <p:nvSpPr>
            <p:cNvPr id="6782" name="Google Shape;6782;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8"/>
          <p:cNvGrpSpPr/>
          <p:nvPr/>
        </p:nvGrpSpPr>
        <p:grpSpPr>
          <a:xfrm>
            <a:off x="4875945" y="2276817"/>
            <a:ext cx="358099" cy="358999"/>
            <a:chOff x="-57959425" y="3982600"/>
            <a:chExt cx="318225" cy="319025"/>
          </a:xfrm>
        </p:grpSpPr>
        <p:sp>
          <p:nvSpPr>
            <p:cNvPr id="6788" name="Google Shape;6788;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8"/>
          <p:cNvGrpSpPr/>
          <p:nvPr/>
        </p:nvGrpSpPr>
        <p:grpSpPr>
          <a:xfrm>
            <a:off x="7076112" y="1380146"/>
            <a:ext cx="357226" cy="357226"/>
            <a:chOff x="-55987225" y="3198925"/>
            <a:chExt cx="317450" cy="317450"/>
          </a:xfrm>
        </p:grpSpPr>
        <p:sp>
          <p:nvSpPr>
            <p:cNvPr id="6793" name="Google Shape;6793;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8"/>
          <p:cNvGrpSpPr/>
          <p:nvPr/>
        </p:nvGrpSpPr>
        <p:grpSpPr>
          <a:xfrm>
            <a:off x="7076112" y="1836178"/>
            <a:ext cx="357226" cy="357367"/>
            <a:chOff x="-55987225" y="3591025"/>
            <a:chExt cx="317450" cy="317575"/>
          </a:xfrm>
        </p:grpSpPr>
        <p:sp>
          <p:nvSpPr>
            <p:cNvPr id="6798" name="Google Shape;6798;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8"/>
          <p:cNvGrpSpPr/>
          <p:nvPr/>
        </p:nvGrpSpPr>
        <p:grpSpPr>
          <a:xfrm>
            <a:off x="7090027" y="2276817"/>
            <a:ext cx="358999" cy="358999"/>
            <a:chOff x="-55988800" y="3982600"/>
            <a:chExt cx="319025" cy="319025"/>
          </a:xfrm>
        </p:grpSpPr>
        <p:sp>
          <p:nvSpPr>
            <p:cNvPr id="6804" name="Google Shape;6804;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8"/>
          <p:cNvGrpSpPr/>
          <p:nvPr/>
        </p:nvGrpSpPr>
        <p:grpSpPr>
          <a:xfrm>
            <a:off x="5748546" y="2734774"/>
            <a:ext cx="356326" cy="358971"/>
            <a:chOff x="-54026025" y="3192625"/>
            <a:chExt cx="316650" cy="319000"/>
          </a:xfrm>
        </p:grpSpPr>
        <p:sp>
          <p:nvSpPr>
            <p:cNvPr id="6810" name="Google Shape;6810;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8"/>
          <p:cNvGrpSpPr/>
          <p:nvPr/>
        </p:nvGrpSpPr>
        <p:grpSpPr>
          <a:xfrm>
            <a:off x="5768492" y="3205748"/>
            <a:ext cx="316434" cy="358099"/>
            <a:chOff x="-54007925" y="3584850"/>
            <a:chExt cx="281200" cy="318225"/>
          </a:xfrm>
        </p:grpSpPr>
        <p:sp>
          <p:nvSpPr>
            <p:cNvPr id="6819" name="Google Shape;6819;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8"/>
          <p:cNvGrpSpPr/>
          <p:nvPr/>
        </p:nvGrpSpPr>
        <p:grpSpPr>
          <a:xfrm>
            <a:off x="5768492" y="3667633"/>
            <a:ext cx="316434" cy="358914"/>
            <a:chOff x="-54007925" y="3975575"/>
            <a:chExt cx="281200" cy="318950"/>
          </a:xfrm>
        </p:grpSpPr>
        <p:sp>
          <p:nvSpPr>
            <p:cNvPr id="6826" name="Google Shape;6826;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8"/>
          <p:cNvGrpSpPr/>
          <p:nvPr/>
        </p:nvGrpSpPr>
        <p:grpSpPr>
          <a:xfrm>
            <a:off x="8003359" y="2752104"/>
            <a:ext cx="274770" cy="358492"/>
            <a:chOff x="-52005775" y="3208025"/>
            <a:chExt cx="244175" cy="318575"/>
          </a:xfrm>
        </p:grpSpPr>
        <p:sp>
          <p:nvSpPr>
            <p:cNvPr id="6831" name="Google Shape;6831;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8"/>
          <p:cNvGrpSpPr/>
          <p:nvPr/>
        </p:nvGrpSpPr>
        <p:grpSpPr>
          <a:xfrm>
            <a:off x="5309825" y="1380146"/>
            <a:ext cx="358099" cy="358099"/>
            <a:chOff x="-57568775" y="3198925"/>
            <a:chExt cx="318225" cy="318225"/>
          </a:xfrm>
        </p:grpSpPr>
        <p:sp>
          <p:nvSpPr>
            <p:cNvPr id="6843" name="Google Shape;6843;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8"/>
          <p:cNvGrpSpPr/>
          <p:nvPr/>
        </p:nvGrpSpPr>
        <p:grpSpPr>
          <a:xfrm>
            <a:off x="5331543" y="1835446"/>
            <a:ext cx="314662" cy="358099"/>
            <a:chOff x="-57549075" y="3590375"/>
            <a:chExt cx="279625" cy="318225"/>
          </a:xfrm>
        </p:grpSpPr>
        <p:sp>
          <p:nvSpPr>
            <p:cNvPr id="6850" name="Google Shape;6850;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8"/>
          <p:cNvGrpSpPr/>
          <p:nvPr/>
        </p:nvGrpSpPr>
        <p:grpSpPr>
          <a:xfrm>
            <a:off x="5323740" y="2276817"/>
            <a:ext cx="359871" cy="359871"/>
            <a:chOff x="-57570350" y="3982600"/>
            <a:chExt cx="319800" cy="319800"/>
          </a:xfrm>
        </p:grpSpPr>
        <p:sp>
          <p:nvSpPr>
            <p:cNvPr id="6855" name="Google Shape;6855;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8"/>
          <p:cNvGrpSpPr/>
          <p:nvPr/>
        </p:nvGrpSpPr>
        <p:grpSpPr>
          <a:xfrm>
            <a:off x="7538779" y="1379246"/>
            <a:ext cx="314662" cy="358999"/>
            <a:chOff x="-55576850" y="3198125"/>
            <a:chExt cx="279625" cy="319025"/>
          </a:xfrm>
        </p:grpSpPr>
        <p:sp>
          <p:nvSpPr>
            <p:cNvPr id="6860" name="Google Shape;6860;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88"/>
          <p:cNvGrpSpPr/>
          <p:nvPr/>
        </p:nvGrpSpPr>
        <p:grpSpPr>
          <a:xfrm>
            <a:off x="7516174" y="1835221"/>
            <a:ext cx="359871" cy="358324"/>
            <a:chOff x="-55596550" y="3590175"/>
            <a:chExt cx="319800" cy="318425"/>
          </a:xfrm>
        </p:grpSpPr>
        <p:sp>
          <p:nvSpPr>
            <p:cNvPr id="6865" name="Google Shape;6865;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8"/>
          <p:cNvGrpSpPr/>
          <p:nvPr/>
        </p:nvGrpSpPr>
        <p:grpSpPr>
          <a:xfrm>
            <a:off x="7531412" y="2276564"/>
            <a:ext cx="358999" cy="359252"/>
            <a:chOff x="-55595775" y="3982375"/>
            <a:chExt cx="319025" cy="319250"/>
          </a:xfrm>
        </p:grpSpPr>
        <p:sp>
          <p:nvSpPr>
            <p:cNvPr id="6870" name="Google Shape;6870;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8"/>
          <p:cNvGrpSpPr/>
          <p:nvPr/>
        </p:nvGrpSpPr>
        <p:grpSpPr>
          <a:xfrm>
            <a:off x="6188595" y="2734774"/>
            <a:ext cx="358999" cy="358099"/>
            <a:chOff x="-53635375" y="3192625"/>
            <a:chExt cx="319025" cy="318225"/>
          </a:xfrm>
        </p:grpSpPr>
        <p:sp>
          <p:nvSpPr>
            <p:cNvPr id="6877" name="Google Shape;6877;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8"/>
          <p:cNvGrpSpPr/>
          <p:nvPr/>
        </p:nvGrpSpPr>
        <p:grpSpPr>
          <a:xfrm>
            <a:off x="6210763" y="3205748"/>
            <a:ext cx="314662" cy="358999"/>
            <a:chOff x="-53615675" y="3584850"/>
            <a:chExt cx="279625" cy="319025"/>
          </a:xfrm>
        </p:grpSpPr>
        <p:sp>
          <p:nvSpPr>
            <p:cNvPr id="6881" name="Google Shape;6881;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8"/>
          <p:cNvGrpSpPr/>
          <p:nvPr/>
        </p:nvGrpSpPr>
        <p:grpSpPr>
          <a:xfrm>
            <a:off x="6188609" y="3668674"/>
            <a:ext cx="358971" cy="357874"/>
            <a:chOff x="-53634575" y="3976500"/>
            <a:chExt cx="319000" cy="318025"/>
          </a:xfrm>
        </p:grpSpPr>
        <p:sp>
          <p:nvSpPr>
            <p:cNvPr id="6885" name="Google Shape;6885;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8"/>
          <p:cNvGrpSpPr/>
          <p:nvPr/>
        </p:nvGrpSpPr>
        <p:grpSpPr>
          <a:xfrm>
            <a:off x="7983413" y="3211628"/>
            <a:ext cx="314662" cy="358436"/>
            <a:chOff x="-52023900" y="3590075"/>
            <a:chExt cx="279625" cy="318525"/>
          </a:xfrm>
        </p:grpSpPr>
        <p:sp>
          <p:nvSpPr>
            <p:cNvPr id="6894" name="Google Shape;6894;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8"/>
          <p:cNvGrpSpPr/>
          <p:nvPr/>
        </p:nvGrpSpPr>
        <p:grpSpPr>
          <a:xfrm>
            <a:off x="5746654" y="1380146"/>
            <a:ext cx="358971" cy="358971"/>
            <a:chOff x="-57173375" y="3198925"/>
            <a:chExt cx="319000" cy="319000"/>
          </a:xfrm>
        </p:grpSpPr>
        <p:sp>
          <p:nvSpPr>
            <p:cNvPr id="6902" name="Google Shape;6902;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88"/>
          <p:cNvGrpSpPr/>
          <p:nvPr/>
        </p:nvGrpSpPr>
        <p:grpSpPr>
          <a:xfrm>
            <a:off x="5747541" y="1857587"/>
            <a:ext cx="357198" cy="314690"/>
            <a:chOff x="-57176525" y="3610050"/>
            <a:chExt cx="317425" cy="279650"/>
          </a:xfrm>
        </p:grpSpPr>
        <p:sp>
          <p:nvSpPr>
            <p:cNvPr id="6907" name="Google Shape;6907;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8"/>
          <p:cNvGrpSpPr/>
          <p:nvPr/>
        </p:nvGrpSpPr>
        <p:grpSpPr>
          <a:xfrm>
            <a:off x="7957995" y="1380146"/>
            <a:ext cx="358099" cy="356326"/>
            <a:chOff x="-55202750" y="3198925"/>
            <a:chExt cx="318225" cy="316650"/>
          </a:xfrm>
        </p:grpSpPr>
        <p:sp>
          <p:nvSpPr>
            <p:cNvPr id="6913" name="Google Shape;6913;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88"/>
          <p:cNvGrpSpPr/>
          <p:nvPr/>
        </p:nvGrpSpPr>
        <p:grpSpPr>
          <a:xfrm>
            <a:off x="7968629" y="1835446"/>
            <a:ext cx="336830" cy="358099"/>
            <a:chOff x="-55194875" y="3590375"/>
            <a:chExt cx="299325" cy="318225"/>
          </a:xfrm>
        </p:grpSpPr>
        <p:sp>
          <p:nvSpPr>
            <p:cNvPr id="6916" name="Google Shape;6916;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88"/>
          <p:cNvGrpSpPr/>
          <p:nvPr/>
        </p:nvGrpSpPr>
        <p:grpSpPr>
          <a:xfrm>
            <a:off x="7973247" y="2277717"/>
            <a:ext cx="357198" cy="357198"/>
            <a:chOff x="-55203525" y="3983400"/>
            <a:chExt cx="317425" cy="317425"/>
          </a:xfrm>
        </p:grpSpPr>
        <p:sp>
          <p:nvSpPr>
            <p:cNvPr id="6922" name="Google Shape;6922;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88"/>
          <p:cNvGrpSpPr/>
          <p:nvPr/>
        </p:nvGrpSpPr>
        <p:grpSpPr>
          <a:xfrm>
            <a:off x="6639727" y="2734774"/>
            <a:ext cx="335930" cy="358971"/>
            <a:chOff x="-53232900" y="3192625"/>
            <a:chExt cx="298525" cy="319000"/>
          </a:xfrm>
        </p:grpSpPr>
        <p:sp>
          <p:nvSpPr>
            <p:cNvPr id="6926" name="Google Shape;6926;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8"/>
          <p:cNvGrpSpPr/>
          <p:nvPr/>
        </p:nvGrpSpPr>
        <p:grpSpPr>
          <a:xfrm>
            <a:off x="6629093" y="3205748"/>
            <a:ext cx="357198" cy="356326"/>
            <a:chOff x="-53242350" y="3584850"/>
            <a:chExt cx="317425" cy="316650"/>
          </a:xfrm>
        </p:grpSpPr>
        <p:sp>
          <p:nvSpPr>
            <p:cNvPr id="6935" name="Google Shape;6935;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88"/>
          <p:cNvGrpSpPr/>
          <p:nvPr/>
        </p:nvGrpSpPr>
        <p:grpSpPr>
          <a:xfrm>
            <a:off x="6650362" y="3668449"/>
            <a:ext cx="314662" cy="358999"/>
            <a:chOff x="-53224225" y="3976300"/>
            <a:chExt cx="279625" cy="319025"/>
          </a:xfrm>
        </p:grpSpPr>
        <p:sp>
          <p:nvSpPr>
            <p:cNvPr id="6941" name="Google Shape;6941;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8"/>
          <p:cNvGrpSpPr/>
          <p:nvPr/>
        </p:nvGrpSpPr>
        <p:grpSpPr>
          <a:xfrm>
            <a:off x="7961258" y="3676129"/>
            <a:ext cx="358971" cy="358408"/>
            <a:chOff x="-52043575" y="3983125"/>
            <a:chExt cx="319000" cy="318500"/>
          </a:xfrm>
        </p:grpSpPr>
        <p:sp>
          <p:nvSpPr>
            <p:cNvPr id="6949" name="Google Shape;6949;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8"/>
          <p:cNvGrpSpPr/>
          <p:nvPr/>
        </p:nvGrpSpPr>
        <p:grpSpPr>
          <a:xfrm>
            <a:off x="6215199" y="1380146"/>
            <a:ext cx="314662" cy="358971"/>
            <a:chOff x="-56766175" y="3198925"/>
            <a:chExt cx="279625" cy="319000"/>
          </a:xfrm>
        </p:grpSpPr>
        <p:sp>
          <p:nvSpPr>
            <p:cNvPr id="6959" name="Google Shape;6959;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8"/>
          <p:cNvGrpSpPr/>
          <p:nvPr/>
        </p:nvGrpSpPr>
        <p:grpSpPr>
          <a:xfrm>
            <a:off x="6214313" y="1835446"/>
            <a:ext cx="316434" cy="358099"/>
            <a:chOff x="-56766175" y="3590375"/>
            <a:chExt cx="281200" cy="318225"/>
          </a:xfrm>
        </p:grpSpPr>
        <p:sp>
          <p:nvSpPr>
            <p:cNvPr id="6967" name="Google Shape;6967;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8"/>
          <p:cNvGrpSpPr/>
          <p:nvPr/>
        </p:nvGrpSpPr>
        <p:grpSpPr>
          <a:xfrm>
            <a:off x="6251269" y="2276817"/>
            <a:ext cx="272126" cy="358099"/>
            <a:chOff x="-56747275" y="3982600"/>
            <a:chExt cx="241825" cy="318225"/>
          </a:xfrm>
        </p:grpSpPr>
        <p:sp>
          <p:nvSpPr>
            <p:cNvPr id="6972" name="Google Shape;6972;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8"/>
          <p:cNvGrpSpPr/>
          <p:nvPr/>
        </p:nvGrpSpPr>
        <p:grpSpPr>
          <a:xfrm>
            <a:off x="4859020" y="3219055"/>
            <a:ext cx="358999" cy="342991"/>
            <a:chOff x="-54812875" y="3596675"/>
            <a:chExt cx="319025" cy="304800"/>
          </a:xfrm>
        </p:grpSpPr>
        <p:sp>
          <p:nvSpPr>
            <p:cNvPr id="6980" name="Google Shape;6980;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7" name="Google Shape;6987;p88"/>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88"/>
          <p:cNvGrpSpPr/>
          <p:nvPr/>
        </p:nvGrpSpPr>
        <p:grpSpPr>
          <a:xfrm>
            <a:off x="4881188" y="3675538"/>
            <a:ext cx="314662" cy="358099"/>
            <a:chOff x="-54793175" y="3982600"/>
            <a:chExt cx="279625" cy="318225"/>
          </a:xfrm>
        </p:grpSpPr>
        <p:sp>
          <p:nvSpPr>
            <p:cNvPr id="6990" name="Google Shape;6990;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8"/>
          <p:cNvGrpSpPr/>
          <p:nvPr/>
        </p:nvGrpSpPr>
        <p:grpSpPr>
          <a:xfrm>
            <a:off x="7092647" y="2734774"/>
            <a:ext cx="314662" cy="358099"/>
            <a:chOff x="-52832000" y="3192625"/>
            <a:chExt cx="279625" cy="318225"/>
          </a:xfrm>
        </p:grpSpPr>
        <p:sp>
          <p:nvSpPr>
            <p:cNvPr id="6998" name="Google Shape;6998;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88"/>
          <p:cNvGrpSpPr/>
          <p:nvPr/>
        </p:nvGrpSpPr>
        <p:grpSpPr>
          <a:xfrm>
            <a:off x="5779179" y="2276142"/>
            <a:ext cx="323524" cy="358774"/>
            <a:chOff x="-57162350" y="3982000"/>
            <a:chExt cx="287500" cy="318825"/>
          </a:xfrm>
        </p:grpSpPr>
        <p:sp>
          <p:nvSpPr>
            <p:cNvPr id="7007" name="Google Shape;7007;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8"/>
          <p:cNvGrpSpPr/>
          <p:nvPr/>
        </p:nvGrpSpPr>
        <p:grpSpPr>
          <a:xfrm>
            <a:off x="7070492" y="3206648"/>
            <a:ext cx="358971" cy="357198"/>
            <a:chOff x="-52851675" y="3585650"/>
            <a:chExt cx="319000" cy="317425"/>
          </a:xfrm>
        </p:grpSpPr>
        <p:sp>
          <p:nvSpPr>
            <p:cNvPr id="7016" name="Google Shape;7016;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8"/>
          <p:cNvGrpSpPr/>
          <p:nvPr/>
        </p:nvGrpSpPr>
        <p:grpSpPr>
          <a:xfrm>
            <a:off x="7092647" y="3668449"/>
            <a:ext cx="314662" cy="358999"/>
            <a:chOff x="-52832000" y="3976300"/>
            <a:chExt cx="279625" cy="319025"/>
          </a:xfrm>
        </p:grpSpPr>
        <p:sp>
          <p:nvSpPr>
            <p:cNvPr id="7023" name="Google Shape;7023;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8"/>
          <p:cNvGrpSpPr/>
          <p:nvPr/>
        </p:nvGrpSpPr>
        <p:grpSpPr>
          <a:xfrm>
            <a:off x="6209853" y="4123097"/>
            <a:ext cx="316434" cy="358099"/>
            <a:chOff x="-51633225" y="3198925"/>
            <a:chExt cx="281200" cy="318225"/>
          </a:xfrm>
        </p:grpSpPr>
        <p:sp>
          <p:nvSpPr>
            <p:cNvPr id="7029" name="Google Shape;7029;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8"/>
          <p:cNvGrpSpPr/>
          <p:nvPr/>
        </p:nvGrpSpPr>
        <p:grpSpPr>
          <a:xfrm>
            <a:off x="6628676" y="1381018"/>
            <a:ext cx="365188" cy="357226"/>
            <a:chOff x="-56396775" y="3199700"/>
            <a:chExt cx="324525" cy="317450"/>
          </a:xfrm>
        </p:grpSpPr>
        <p:sp>
          <p:nvSpPr>
            <p:cNvPr id="7037" name="Google Shape;7037;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8"/>
          <p:cNvGrpSpPr/>
          <p:nvPr/>
        </p:nvGrpSpPr>
        <p:grpSpPr>
          <a:xfrm>
            <a:off x="6631771" y="1846953"/>
            <a:ext cx="358999" cy="335958"/>
            <a:chOff x="-56394425" y="3600600"/>
            <a:chExt cx="319025" cy="298550"/>
          </a:xfrm>
        </p:grpSpPr>
        <p:sp>
          <p:nvSpPr>
            <p:cNvPr id="7044" name="Google Shape;7044;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88"/>
          <p:cNvGrpSpPr/>
          <p:nvPr/>
        </p:nvGrpSpPr>
        <p:grpSpPr>
          <a:xfrm>
            <a:off x="6662538" y="2277717"/>
            <a:ext cx="327068" cy="357198"/>
            <a:chOff x="-56379450" y="3983400"/>
            <a:chExt cx="290650" cy="317425"/>
          </a:xfrm>
        </p:grpSpPr>
        <p:sp>
          <p:nvSpPr>
            <p:cNvPr id="7048" name="Google Shape;7048;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8"/>
          <p:cNvGrpSpPr/>
          <p:nvPr/>
        </p:nvGrpSpPr>
        <p:grpSpPr>
          <a:xfrm>
            <a:off x="5326242" y="2741864"/>
            <a:ext cx="316434" cy="358971"/>
            <a:chOff x="-54401725" y="3198925"/>
            <a:chExt cx="281200" cy="319000"/>
          </a:xfrm>
        </p:grpSpPr>
        <p:sp>
          <p:nvSpPr>
            <p:cNvPr id="7057" name="Google Shape;7057;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8"/>
          <p:cNvGrpSpPr/>
          <p:nvPr/>
        </p:nvGrpSpPr>
        <p:grpSpPr>
          <a:xfrm>
            <a:off x="5327128" y="3211965"/>
            <a:ext cx="314662" cy="358099"/>
            <a:chOff x="-54401725" y="3590375"/>
            <a:chExt cx="279625" cy="318225"/>
          </a:xfrm>
        </p:grpSpPr>
        <p:sp>
          <p:nvSpPr>
            <p:cNvPr id="7069" name="Google Shape;7069;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88"/>
          <p:cNvGrpSpPr/>
          <p:nvPr/>
        </p:nvGrpSpPr>
        <p:grpSpPr>
          <a:xfrm>
            <a:off x="5324920" y="3675538"/>
            <a:ext cx="319079" cy="358099"/>
            <a:chOff x="-54403300" y="3982600"/>
            <a:chExt cx="283550" cy="318225"/>
          </a:xfrm>
        </p:grpSpPr>
        <p:sp>
          <p:nvSpPr>
            <p:cNvPr id="7076" name="Google Shape;7076;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8"/>
          <p:cNvGrpSpPr/>
          <p:nvPr/>
        </p:nvGrpSpPr>
        <p:grpSpPr>
          <a:xfrm>
            <a:off x="7512313" y="2736772"/>
            <a:ext cx="356298" cy="356973"/>
            <a:chOff x="-52458650" y="3194400"/>
            <a:chExt cx="316625" cy="317225"/>
          </a:xfrm>
        </p:grpSpPr>
        <p:sp>
          <p:nvSpPr>
            <p:cNvPr id="7082" name="Google Shape;7082;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8"/>
          <p:cNvGrpSpPr/>
          <p:nvPr/>
        </p:nvGrpSpPr>
        <p:grpSpPr>
          <a:xfrm>
            <a:off x="4881188" y="2741864"/>
            <a:ext cx="314662" cy="358971"/>
            <a:chOff x="-54793175" y="3198925"/>
            <a:chExt cx="279625" cy="319000"/>
          </a:xfrm>
        </p:grpSpPr>
        <p:sp>
          <p:nvSpPr>
            <p:cNvPr id="7091" name="Google Shape;7091;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8"/>
          <p:cNvGrpSpPr/>
          <p:nvPr/>
        </p:nvGrpSpPr>
        <p:grpSpPr>
          <a:xfrm>
            <a:off x="7521611" y="3205748"/>
            <a:ext cx="337703" cy="357845"/>
            <a:chOff x="-52450000" y="3584850"/>
            <a:chExt cx="300100" cy="318000"/>
          </a:xfrm>
        </p:grpSpPr>
        <p:sp>
          <p:nvSpPr>
            <p:cNvPr id="7099" name="Google Shape;7099;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8"/>
          <p:cNvGrpSpPr/>
          <p:nvPr/>
        </p:nvGrpSpPr>
        <p:grpSpPr>
          <a:xfrm>
            <a:off x="7533131" y="3670221"/>
            <a:ext cx="314662" cy="357226"/>
            <a:chOff x="-52440550" y="3977875"/>
            <a:chExt cx="279625" cy="317450"/>
          </a:xfrm>
        </p:grpSpPr>
        <p:sp>
          <p:nvSpPr>
            <p:cNvPr id="7107" name="Google Shape;7107;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8"/>
          <p:cNvGrpSpPr/>
          <p:nvPr/>
        </p:nvGrpSpPr>
        <p:grpSpPr>
          <a:xfrm>
            <a:off x="6645066" y="4126427"/>
            <a:ext cx="314662" cy="358999"/>
            <a:chOff x="-51623775" y="3584850"/>
            <a:chExt cx="279625" cy="319025"/>
          </a:xfrm>
        </p:grpSpPr>
        <p:sp>
          <p:nvSpPr>
            <p:cNvPr id="7116" name="Google Shape;7116;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5" name="Google Shape;7125;p88"/>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26" name="Google Shape;7126;p88"/>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30" name="Shape 7130"/>
        <p:cNvGrpSpPr/>
        <p:nvPr/>
      </p:nvGrpSpPr>
      <p:grpSpPr>
        <a:xfrm>
          <a:off x="0" y="0"/>
          <a:ext cx="0" cy="0"/>
          <a:chOff x="0" y="0"/>
          <a:chExt cx="0" cy="0"/>
        </a:xfrm>
      </p:grpSpPr>
      <p:grpSp>
        <p:nvGrpSpPr>
          <p:cNvPr id="7131" name="Google Shape;7131;p89"/>
          <p:cNvGrpSpPr/>
          <p:nvPr/>
        </p:nvGrpSpPr>
        <p:grpSpPr>
          <a:xfrm>
            <a:off x="885675" y="1386849"/>
            <a:ext cx="276003" cy="357300"/>
            <a:chOff x="-50469125" y="3183175"/>
            <a:chExt cx="233150" cy="301825"/>
          </a:xfrm>
        </p:grpSpPr>
        <p:sp>
          <p:nvSpPr>
            <p:cNvPr id="7132" name="Google Shape;7132;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9"/>
          <p:cNvGrpSpPr/>
          <p:nvPr/>
        </p:nvGrpSpPr>
        <p:grpSpPr>
          <a:xfrm>
            <a:off x="845574" y="1822251"/>
            <a:ext cx="356205" cy="355288"/>
            <a:chOff x="-50504575" y="3550975"/>
            <a:chExt cx="300900" cy="300125"/>
          </a:xfrm>
        </p:grpSpPr>
        <p:sp>
          <p:nvSpPr>
            <p:cNvPr id="7136" name="Google Shape;7136;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9"/>
          <p:cNvGrpSpPr/>
          <p:nvPr/>
        </p:nvGrpSpPr>
        <p:grpSpPr>
          <a:xfrm>
            <a:off x="845574" y="2260493"/>
            <a:ext cx="356205" cy="354341"/>
            <a:chOff x="-50503000" y="3921175"/>
            <a:chExt cx="300900" cy="299325"/>
          </a:xfrm>
        </p:grpSpPr>
        <p:sp>
          <p:nvSpPr>
            <p:cNvPr id="7141" name="Google Shape;7141;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9"/>
          <p:cNvGrpSpPr/>
          <p:nvPr/>
        </p:nvGrpSpPr>
        <p:grpSpPr>
          <a:xfrm>
            <a:off x="3049627" y="1406411"/>
            <a:ext cx="355258" cy="356205"/>
            <a:chOff x="-48630025" y="3199700"/>
            <a:chExt cx="300100" cy="300900"/>
          </a:xfrm>
        </p:grpSpPr>
        <p:sp>
          <p:nvSpPr>
            <p:cNvPr id="7147" name="Google Shape;7147;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9"/>
          <p:cNvGrpSpPr/>
          <p:nvPr/>
        </p:nvGrpSpPr>
        <p:grpSpPr>
          <a:xfrm>
            <a:off x="3049627" y="1843707"/>
            <a:ext cx="355258" cy="355258"/>
            <a:chOff x="-48630025" y="3569100"/>
            <a:chExt cx="300100" cy="300100"/>
          </a:xfrm>
        </p:grpSpPr>
        <p:sp>
          <p:nvSpPr>
            <p:cNvPr id="7151" name="Google Shape;7151;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9"/>
          <p:cNvGrpSpPr/>
          <p:nvPr/>
        </p:nvGrpSpPr>
        <p:grpSpPr>
          <a:xfrm>
            <a:off x="3050101" y="2281003"/>
            <a:ext cx="354311" cy="353394"/>
            <a:chOff x="-48629225" y="3938500"/>
            <a:chExt cx="299300" cy="298525"/>
          </a:xfrm>
        </p:grpSpPr>
        <p:sp>
          <p:nvSpPr>
            <p:cNvPr id="7162" name="Google Shape;7162;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9"/>
          <p:cNvGrpSpPr/>
          <p:nvPr/>
        </p:nvGrpSpPr>
        <p:grpSpPr>
          <a:xfrm>
            <a:off x="1785504" y="2752344"/>
            <a:ext cx="311458" cy="354341"/>
            <a:chOff x="-46762575" y="3200500"/>
            <a:chExt cx="263100" cy="299325"/>
          </a:xfrm>
        </p:grpSpPr>
        <p:sp>
          <p:nvSpPr>
            <p:cNvPr id="7167" name="Google Shape;7167;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9"/>
          <p:cNvGrpSpPr/>
          <p:nvPr/>
        </p:nvGrpSpPr>
        <p:grpSpPr>
          <a:xfrm>
            <a:off x="1763589" y="3211066"/>
            <a:ext cx="355288" cy="312375"/>
            <a:chOff x="-46779900" y="3588000"/>
            <a:chExt cx="300125" cy="263875"/>
          </a:xfrm>
        </p:grpSpPr>
        <p:sp>
          <p:nvSpPr>
            <p:cNvPr id="7173" name="Google Shape;7173;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9"/>
          <p:cNvGrpSpPr/>
          <p:nvPr/>
        </p:nvGrpSpPr>
        <p:grpSpPr>
          <a:xfrm>
            <a:off x="1764062" y="3625988"/>
            <a:ext cx="354341" cy="353394"/>
            <a:chOff x="-46779100" y="3938500"/>
            <a:chExt cx="299325" cy="298525"/>
          </a:xfrm>
        </p:grpSpPr>
        <p:sp>
          <p:nvSpPr>
            <p:cNvPr id="7178" name="Google Shape;7178;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9"/>
          <p:cNvGrpSpPr/>
          <p:nvPr/>
        </p:nvGrpSpPr>
        <p:grpSpPr>
          <a:xfrm>
            <a:off x="3971800" y="2758855"/>
            <a:ext cx="355258" cy="355288"/>
            <a:chOff x="-44924250" y="3206000"/>
            <a:chExt cx="300100" cy="300125"/>
          </a:xfrm>
        </p:grpSpPr>
        <p:sp>
          <p:nvSpPr>
            <p:cNvPr id="7181" name="Google Shape;7181;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89"/>
          <p:cNvGrpSpPr/>
          <p:nvPr/>
        </p:nvGrpSpPr>
        <p:grpSpPr>
          <a:xfrm>
            <a:off x="1286286" y="1386849"/>
            <a:ext cx="355258" cy="355258"/>
            <a:chOff x="-50134375" y="3183175"/>
            <a:chExt cx="300100" cy="300100"/>
          </a:xfrm>
        </p:grpSpPr>
        <p:sp>
          <p:nvSpPr>
            <p:cNvPr id="7187" name="Google Shape;7187;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9"/>
          <p:cNvGrpSpPr/>
          <p:nvPr/>
        </p:nvGrpSpPr>
        <p:grpSpPr>
          <a:xfrm>
            <a:off x="1286286" y="1822251"/>
            <a:ext cx="355258" cy="355288"/>
            <a:chOff x="-50134375" y="3550975"/>
            <a:chExt cx="300100" cy="300125"/>
          </a:xfrm>
        </p:grpSpPr>
        <p:sp>
          <p:nvSpPr>
            <p:cNvPr id="7198" name="Google Shape;7198;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9"/>
          <p:cNvGrpSpPr/>
          <p:nvPr/>
        </p:nvGrpSpPr>
        <p:grpSpPr>
          <a:xfrm>
            <a:off x="1286286" y="2259783"/>
            <a:ext cx="355258" cy="355051"/>
            <a:chOff x="-50134375" y="3920575"/>
            <a:chExt cx="300100" cy="299925"/>
          </a:xfrm>
        </p:grpSpPr>
        <p:sp>
          <p:nvSpPr>
            <p:cNvPr id="7201" name="Google Shape;7201;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9"/>
          <p:cNvGrpSpPr/>
          <p:nvPr/>
        </p:nvGrpSpPr>
        <p:grpSpPr>
          <a:xfrm>
            <a:off x="3497010" y="1407358"/>
            <a:ext cx="357123" cy="355258"/>
            <a:chOff x="-48262200" y="3200500"/>
            <a:chExt cx="301675" cy="300100"/>
          </a:xfrm>
        </p:grpSpPr>
        <p:sp>
          <p:nvSpPr>
            <p:cNvPr id="7205" name="Google Shape;7205;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9"/>
          <p:cNvGrpSpPr/>
          <p:nvPr/>
        </p:nvGrpSpPr>
        <p:grpSpPr>
          <a:xfrm>
            <a:off x="3526383" y="1844447"/>
            <a:ext cx="298377" cy="354519"/>
            <a:chOff x="-48233050" y="3569725"/>
            <a:chExt cx="252050" cy="299475"/>
          </a:xfrm>
        </p:grpSpPr>
        <p:sp>
          <p:nvSpPr>
            <p:cNvPr id="7215" name="Google Shape;7215;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9"/>
          <p:cNvGrpSpPr/>
          <p:nvPr/>
        </p:nvGrpSpPr>
        <p:grpSpPr>
          <a:xfrm>
            <a:off x="3550148" y="2278191"/>
            <a:ext cx="250847" cy="358070"/>
            <a:chOff x="-48216525" y="3936125"/>
            <a:chExt cx="211900" cy="302475"/>
          </a:xfrm>
        </p:grpSpPr>
        <p:sp>
          <p:nvSpPr>
            <p:cNvPr id="7219" name="Google Shape;7219;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9"/>
          <p:cNvGrpSpPr/>
          <p:nvPr/>
        </p:nvGrpSpPr>
        <p:grpSpPr>
          <a:xfrm>
            <a:off x="2205866" y="2753261"/>
            <a:ext cx="355258" cy="355288"/>
            <a:chOff x="-46410500" y="3201275"/>
            <a:chExt cx="300100" cy="300125"/>
          </a:xfrm>
        </p:grpSpPr>
        <p:sp>
          <p:nvSpPr>
            <p:cNvPr id="7224" name="Google Shape;7224;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9"/>
          <p:cNvGrpSpPr/>
          <p:nvPr/>
        </p:nvGrpSpPr>
        <p:grpSpPr>
          <a:xfrm>
            <a:off x="2205866" y="3188692"/>
            <a:ext cx="355258" cy="356205"/>
            <a:chOff x="-46409700" y="3569100"/>
            <a:chExt cx="300100" cy="300900"/>
          </a:xfrm>
        </p:grpSpPr>
        <p:sp>
          <p:nvSpPr>
            <p:cNvPr id="7230" name="Google Shape;7230;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9"/>
          <p:cNvGrpSpPr/>
          <p:nvPr/>
        </p:nvGrpSpPr>
        <p:grpSpPr>
          <a:xfrm>
            <a:off x="2193747" y="3624124"/>
            <a:ext cx="379497" cy="358070"/>
            <a:chOff x="-46422300" y="3936925"/>
            <a:chExt cx="320575" cy="302475"/>
          </a:xfrm>
        </p:grpSpPr>
        <p:sp>
          <p:nvSpPr>
            <p:cNvPr id="7236" name="Google Shape;7236;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9"/>
          <p:cNvGrpSpPr/>
          <p:nvPr/>
        </p:nvGrpSpPr>
        <p:grpSpPr>
          <a:xfrm>
            <a:off x="3971326" y="3178452"/>
            <a:ext cx="356205" cy="355258"/>
            <a:chOff x="-44914800" y="3560450"/>
            <a:chExt cx="300900" cy="300100"/>
          </a:xfrm>
        </p:grpSpPr>
        <p:sp>
          <p:nvSpPr>
            <p:cNvPr id="7239" name="Google Shape;7239;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9"/>
          <p:cNvGrpSpPr/>
          <p:nvPr/>
        </p:nvGrpSpPr>
        <p:grpSpPr>
          <a:xfrm>
            <a:off x="1726378" y="1387086"/>
            <a:ext cx="354311" cy="354104"/>
            <a:chOff x="-49764975" y="3183375"/>
            <a:chExt cx="299300" cy="299125"/>
          </a:xfrm>
        </p:grpSpPr>
        <p:sp>
          <p:nvSpPr>
            <p:cNvPr id="7245" name="Google Shape;7245;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9"/>
          <p:cNvGrpSpPr/>
          <p:nvPr/>
        </p:nvGrpSpPr>
        <p:grpSpPr>
          <a:xfrm>
            <a:off x="1726378" y="1822547"/>
            <a:ext cx="354311" cy="355909"/>
            <a:chOff x="-49764975" y="3551225"/>
            <a:chExt cx="299300" cy="300650"/>
          </a:xfrm>
        </p:grpSpPr>
        <p:sp>
          <p:nvSpPr>
            <p:cNvPr id="7255" name="Google Shape;7255;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9"/>
          <p:cNvGrpSpPr/>
          <p:nvPr/>
        </p:nvGrpSpPr>
        <p:grpSpPr>
          <a:xfrm>
            <a:off x="1724040" y="2259310"/>
            <a:ext cx="358987" cy="355525"/>
            <a:chOff x="-49766550" y="3920175"/>
            <a:chExt cx="303250" cy="300325"/>
          </a:xfrm>
        </p:grpSpPr>
        <p:sp>
          <p:nvSpPr>
            <p:cNvPr id="7267" name="Google Shape;7267;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9"/>
          <p:cNvGrpSpPr/>
          <p:nvPr/>
        </p:nvGrpSpPr>
        <p:grpSpPr>
          <a:xfrm>
            <a:off x="3939571" y="1407358"/>
            <a:ext cx="357123" cy="354341"/>
            <a:chOff x="-47892800" y="3200500"/>
            <a:chExt cx="301675" cy="299325"/>
          </a:xfrm>
        </p:grpSpPr>
        <p:sp>
          <p:nvSpPr>
            <p:cNvPr id="7272" name="Google Shape;7272;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9"/>
          <p:cNvGrpSpPr/>
          <p:nvPr/>
        </p:nvGrpSpPr>
        <p:grpSpPr>
          <a:xfrm>
            <a:off x="4003437" y="1843707"/>
            <a:ext cx="229391" cy="355258"/>
            <a:chOff x="-47839250" y="3569100"/>
            <a:chExt cx="193775" cy="300100"/>
          </a:xfrm>
        </p:grpSpPr>
        <p:sp>
          <p:nvSpPr>
            <p:cNvPr id="7279" name="Google Shape;7279;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9"/>
          <p:cNvGrpSpPr/>
          <p:nvPr/>
        </p:nvGrpSpPr>
        <p:grpSpPr>
          <a:xfrm>
            <a:off x="3940503" y="2280056"/>
            <a:ext cx="355258" cy="356205"/>
            <a:chOff x="-47892800" y="3937700"/>
            <a:chExt cx="300100" cy="300900"/>
          </a:xfrm>
        </p:grpSpPr>
        <p:sp>
          <p:nvSpPr>
            <p:cNvPr id="7286" name="Google Shape;7286;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9"/>
          <p:cNvGrpSpPr/>
          <p:nvPr/>
        </p:nvGrpSpPr>
        <p:grpSpPr>
          <a:xfrm>
            <a:off x="2645798" y="2773770"/>
            <a:ext cx="355258" cy="311458"/>
            <a:chOff x="-46042675" y="3218600"/>
            <a:chExt cx="300100" cy="263100"/>
          </a:xfrm>
        </p:grpSpPr>
        <p:sp>
          <p:nvSpPr>
            <p:cNvPr id="7295" name="Google Shape;7295;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9"/>
          <p:cNvGrpSpPr/>
          <p:nvPr/>
        </p:nvGrpSpPr>
        <p:grpSpPr>
          <a:xfrm>
            <a:off x="2645798" y="3188219"/>
            <a:ext cx="355258" cy="323118"/>
            <a:chOff x="-46042675" y="3568700"/>
            <a:chExt cx="300100" cy="272950"/>
          </a:xfrm>
        </p:grpSpPr>
        <p:sp>
          <p:nvSpPr>
            <p:cNvPr id="7302" name="Google Shape;7302;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9"/>
          <p:cNvGrpSpPr/>
          <p:nvPr/>
        </p:nvGrpSpPr>
        <p:grpSpPr>
          <a:xfrm>
            <a:off x="2687749" y="3625189"/>
            <a:ext cx="271357" cy="356057"/>
            <a:chOff x="-46007225" y="3937825"/>
            <a:chExt cx="229225" cy="300775"/>
          </a:xfrm>
        </p:grpSpPr>
        <p:sp>
          <p:nvSpPr>
            <p:cNvPr id="7307" name="Google Shape;7307;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9"/>
          <p:cNvGrpSpPr/>
          <p:nvPr/>
        </p:nvGrpSpPr>
        <p:grpSpPr>
          <a:xfrm>
            <a:off x="3993241" y="3615275"/>
            <a:ext cx="312375" cy="357596"/>
            <a:chOff x="-44895900" y="3929450"/>
            <a:chExt cx="263875" cy="302075"/>
          </a:xfrm>
        </p:grpSpPr>
        <p:sp>
          <p:nvSpPr>
            <p:cNvPr id="7318" name="Google Shape;7318;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9"/>
          <p:cNvGrpSpPr/>
          <p:nvPr/>
        </p:nvGrpSpPr>
        <p:grpSpPr>
          <a:xfrm>
            <a:off x="2167060" y="1398036"/>
            <a:ext cx="356205" cy="332885"/>
            <a:chOff x="-49397175" y="3192625"/>
            <a:chExt cx="300900" cy="281200"/>
          </a:xfrm>
        </p:grpSpPr>
        <p:sp>
          <p:nvSpPr>
            <p:cNvPr id="7325" name="Google Shape;7325;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9"/>
          <p:cNvGrpSpPr/>
          <p:nvPr/>
        </p:nvGrpSpPr>
        <p:grpSpPr>
          <a:xfrm>
            <a:off x="2193163" y="1822251"/>
            <a:ext cx="304000" cy="356205"/>
            <a:chOff x="-49375900" y="3550975"/>
            <a:chExt cx="256800" cy="300900"/>
          </a:xfrm>
        </p:grpSpPr>
        <p:sp>
          <p:nvSpPr>
            <p:cNvPr id="7333" name="Google Shape;7333;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9"/>
          <p:cNvGrpSpPr/>
          <p:nvPr/>
        </p:nvGrpSpPr>
        <p:grpSpPr>
          <a:xfrm>
            <a:off x="2188516" y="2259546"/>
            <a:ext cx="313293" cy="356205"/>
            <a:chOff x="-49378250" y="3920375"/>
            <a:chExt cx="264650" cy="300900"/>
          </a:xfrm>
        </p:grpSpPr>
        <p:sp>
          <p:nvSpPr>
            <p:cNvPr id="7345" name="Google Shape;7345;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9"/>
          <p:cNvGrpSpPr/>
          <p:nvPr/>
        </p:nvGrpSpPr>
        <p:grpSpPr>
          <a:xfrm>
            <a:off x="907504" y="2752344"/>
            <a:ext cx="312375" cy="357123"/>
            <a:chOff x="-47505300" y="3200500"/>
            <a:chExt cx="263875" cy="301675"/>
          </a:xfrm>
        </p:grpSpPr>
        <p:sp>
          <p:nvSpPr>
            <p:cNvPr id="7353" name="Google Shape;7353;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9"/>
          <p:cNvGrpSpPr/>
          <p:nvPr/>
        </p:nvGrpSpPr>
        <p:grpSpPr>
          <a:xfrm>
            <a:off x="885604" y="3188692"/>
            <a:ext cx="356176" cy="355051"/>
            <a:chOff x="-47524975" y="3569100"/>
            <a:chExt cx="300875" cy="299925"/>
          </a:xfrm>
        </p:grpSpPr>
        <p:sp>
          <p:nvSpPr>
            <p:cNvPr id="7367" name="Google Shape;7367;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9"/>
          <p:cNvGrpSpPr/>
          <p:nvPr/>
        </p:nvGrpSpPr>
        <p:grpSpPr>
          <a:xfrm>
            <a:off x="886062" y="3667954"/>
            <a:ext cx="355258" cy="270410"/>
            <a:chOff x="-47523400" y="3973950"/>
            <a:chExt cx="300100" cy="228425"/>
          </a:xfrm>
        </p:grpSpPr>
        <p:sp>
          <p:nvSpPr>
            <p:cNvPr id="7373" name="Google Shape;7373;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9"/>
          <p:cNvGrpSpPr/>
          <p:nvPr/>
        </p:nvGrpSpPr>
        <p:grpSpPr>
          <a:xfrm>
            <a:off x="3091183" y="2750953"/>
            <a:ext cx="354341" cy="357596"/>
            <a:chOff x="-45673275" y="3199325"/>
            <a:chExt cx="299325" cy="302075"/>
          </a:xfrm>
        </p:grpSpPr>
        <p:sp>
          <p:nvSpPr>
            <p:cNvPr id="7379" name="Google Shape;7379;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9"/>
          <p:cNvGrpSpPr/>
          <p:nvPr/>
        </p:nvGrpSpPr>
        <p:grpSpPr>
          <a:xfrm>
            <a:off x="3090251" y="3209202"/>
            <a:ext cx="356205" cy="314240"/>
            <a:chOff x="-45674075" y="3586425"/>
            <a:chExt cx="300900" cy="265450"/>
          </a:xfrm>
        </p:grpSpPr>
        <p:sp>
          <p:nvSpPr>
            <p:cNvPr id="7383" name="Google Shape;7383;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89"/>
          <p:cNvGrpSpPr/>
          <p:nvPr/>
        </p:nvGrpSpPr>
        <p:grpSpPr>
          <a:xfrm>
            <a:off x="3091183" y="3625041"/>
            <a:ext cx="354341" cy="356205"/>
            <a:chOff x="-45673275" y="3937700"/>
            <a:chExt cx="299325" cy="300900"/>
          </a:xfrm>
        </p:grpSpPr>
        <p:sp>
          <p:nvSpPr>
            <p:cNvPr id="7386" name="Google Shape;7386;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9"/>
          <p:cNvGrpSpPr/>
          <p:nvPr/>
        </p:nvGrpSpPr>
        <p:grpSpPr>
          <a:xfrm>
            <a:off x="2205349" y="4117825"/>
            <a:ext cx="356205" cy="356205"/>
            <a:chOff x="-44512325" y="3176075"/>
            <a:chExt cx="300900" cy="300900"/>
          </a:xfrm>
        </p:grpSpPr>
        <p:sp>
          <p:nvSpPr>
            <p:cNvPr id="7393" name="Google Shape;7393;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9"/>
          <p:cNvGrpSpPr/>
          <p:nvPr/>
        </p:nvGrpSpPr>
        <p:grpSpPr>
          <a:xfrm>
            <a:off x="2608689" y="1386849"/>
            <a:ext cx="354341" cy="354341"/>
            <a:chOff x="-49027775" y="3183175"/>
            <a:chExt cx="299325" cy="299325"/>
          </a:xfrm>
        </p:grpSpPr>
        <p:sp>
          <p:nvSpPr>
            <p:cNvPr id="7397" name="Google Shape;7397;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9"/>
          <p:cNvGrpSpPr/>
          <p:nvPr/>
        </p:nvGrpSpPr>
        <p:grpSpPr>
          <a:xfrm>
            <a:off x="2608230" y="1822251"/>
            <a:ext cx="355258" cy="357152"/>
            <a:chOff x="-49027775" y="3550975"/>
            <a:chExt cx="300100" cy="301700"/>
          </a:xfrm>
        </p:grpSpPr>
        <p:sp>
          <p:nvSpPr>
            <p:cNvPr id="7402" name="Google Shape;7402;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89"/>
          <p:cNvGrpSpPr/>
          <p:nvPr/>
        </p:nvGrpSpPr>
        <p:grpSpPr>
          <a:xfrm>
            <a:off x="2606306" y="2259310"/>
            <a:ext cx="359106" cy="355525"/>
            <a:chOff x="-49031025" y="3920175"/>
            <a:chExt cx="303350" cy="300325"/>
          </a:xfrm>
        </p:grpSpPr>
        <p:sp>
          <p:nvSpPr>
            <p:cNvPr id="7413" name="Google Shape;7413;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9"/>
          <p:cNvGrpSpPr/>
          <p:nvPr/>
        </p:nvGrpSpPr>
        <p:grpSpPr>
          <a:xfrm>
            <a:off x="1322411" y="2752344"/>
            <a:ext cx="356176" cy="354341"/>
            <a:chOff x="-47155575" y="3200500"/>
            <a:chExt cx="300875" cy="299325"/>
          </a:xfrm>
        </p:grpSpPr>
        <p:sp>
          <p:nvSpPr>
            <p:cNvPr id="7420" name="Google Shape;7420;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9"/>
          <p:cNvGrpSpPr/>
          <p:nvPr/>
        </p:nvGrpSpPr>
        <p:grpSpPr>
          <a:xfrm>
            <a:off x="1322870" y="3188692"/>
            <a:ext cx="355258" cy="355258"/>
            <a:chOff x="-47154800" y="3569100"/>
            <a:chExt cx="300100" cy="300100"/>
          </a:xfrm>
        </p:grpSpPr>
        <p:sp>
          <p:nvSpPr>
            <p:cNvPr id="7427" name="Google Shape;7427;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9"/>
          <p:cNvGrpSpPr/>
          <p:nvPr/>
        </p:nvGrpSpPr>
        <p:grpSpPr>
          <a:xfrm>
            <a:off x="1323343" y="3626905"/>
            <a:ext cx="354311" cy="353423"/>
            <a:chOff x="-47154000" y="3939275"/>
            <a:chExt cx="299300" cy="298550"/>
          </a:xfrm>
        </p:grpSpPr>
        <p:sp>
          <p:nvSpPr>
            <p:cNvPr id="7434" name="Google Shape;7434;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9"/>
          <p:cNvGrpSpPr/>
          <p:nvPr/>
        </p:nvGrpSpPr>
        <p:grpSpPr>
          <a:xfrm>
            <a:off x="3548633" y="2752344"/>
            <a:ext cx="312375" cy="354341"/>
            <a:chOff x="-45286550" y="3200500"/>
            <a:chExt cx="263875" cy="299325"/>
          </a:xfrm>
        </p:grpSpPr>
        <p:sp>
          <p:nvSpPr>
            <p:cNvPr id="7439" name="Google Shape;7439;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9"/>
          <p:cNvGrpSpPr/>
          <p:nvPr/>
        </p:nvGrpSpPr>
        <p:grpSpPr>
          <a:xfrm>
            <a:off x="3548633" y="3189639"/>
            <a:ext cx="312375" cy="354311"/>
            <a:chOff x="-45286550" y="3569900"/>
            <a:chExt cx="263875" cy="299300"/>
          </a:xfrm>
        </p:grpSpPr>
        <p:sp>
          <p:nvSpPr>
            <p:cNvPr id="7443" name="Google Shape;7443;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9"/>
          <p:cNvGrpSpPr/>
          <p:nvPr/>
        </p:nvGrpSpPr>
        <p:grpSpPr>
          <a:xfrm>
            <a:off x="3559820" y="3625988"/>
            <a:ext cx="290001" cy="355258"/>
            <a:chOff x="-45277900" y="3938500"/>
            <a:chExt cx="244975" cy="300100"/>
          </a:xfrm>
        </p:grpSpPr>
        <p:sp>
          <p:nvSpPr>
            <p:cNvPr id="7450" name="Google Shape;7450;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9"/>
          <p:cNvGrpSpPr/>
          <p:nvPr/>
        </p:nvGrpSpPr>
        <p:grpSpPr>
          <a:xfrm>
            <a:off x="2645769" y="4095090"/>
            <a:ext cx="355258" cy="355258"/>
            <a:chOff x="-44502875" y="3576975"/>
            <a:chExt cx="300100" cy="300100"/>
          </a:xfrm>
        </p:grpSpPr>
        <p:sp>
          <p:nvSpPr>
            <p:cNvPr id="7455" name="Google Shape;7455;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89"/>
          <p:cNvGrpSpPr/>
          <p:nvPr/>
        </p:nvGrpSpPr>
        <p:grpSpPr>
          <a:xfrm>
            <a:off x="4858981" y="1820745"/>
            <a:ext cx="356196" cy="354670"/>
            <a:chOff x="-13946200" y="3647075"/>
            <a:chExt cx="353650" cy="352100"/>
          </a:xfrm>
        </p:grpSpPr>
        <p:sp>
          <p:nvSpPr>
            <p:cNvPr id="7459" name="Google Shape;7459;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9"/>
          <p:cNvGrpSpPr/>
          <p:nvPr/>
        </p:nvGrpSpPr>
        <p:grpSpPr>
          <a:xfrm>
            <a:off x="6642374" y="1380228"/>
            <a:ext cx="357002" cy="354267"/>
            <a:chOff x="-12163025" y="3214275"/>
            <a:chExt cx="354450" cy="351700"/>
          </a:xfrm>
        </p:grpSpPr>
        <p:sp>
          <p:nvSpPr>
            <p:cNvPr id="7466" name="Google Shape;7466;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9"/>
          <p:cNvGrpSpPr/>
          <p:nvPr/>
        </p:nvGrpSpPr>
        <p:grpSpPr>
          <a:xfrm>
            <a:off x="6643154" y="1819965"/>
            <a:ext cx="355441" cy="356232"/>
            <a:chOff x="-12160675" y="3647875"/>
            <a:chExt cx="352900" cy="353650"/>
          </a:xfrm>
        </p:grpSpPr>
        <p:sp>
          <p:nvSpPr>
            <p:cNvPr id="7470" name="Google Shape;7470;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9"/>
          <p:cNvGrpSpPr/>
          <p:nvPr/>
        </p:nvGrpSpPr>
        <p:grpSpPr>
          <a:xfrm>
            <a:off x="6653870" y="2264421"/>
            <a:ext cx="354635" cy="356232"/>
            <a:chOff x="-12160675" y="4081850"/>
            <a:chExt cx="352100" cy="353650"/>
          </a:xfrm>
        </p:grpSpPr>
        <p:sp>
          <p:nvSpPr>
            <p:cNvPr id="7478" name="Google Shape;7478;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9"/>
          <p:cNvGrpSpPr/>
          <p:nvPr/>
        </p:nvGrpSpPr>
        <p:grpSpPr>
          <a:xfrm>
            <a:off x="4858836" y="2738864"/>
            <a:ext cx="355416" cy="355652"/>
            <a:chOff x="-10391650" y="3180600"/>
            <a:chExt cx="352875" cy="353075"/>
          </a:xfrm>
        </p:grpSpPr>
        <p:sp>
          <p:nvSpPr>
            <p:cNvPr id="7485" name="Google Shape;7485;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9"/>
          <p:cNvGrpSpPr/>
          <p:nvPr/>
        </p:nvGrpSpPr>
        <p:grpSpPr>
          <a:xfrm>
            <a:off x="4858835" y="3215662"/>
            <a:ext cx="354635" cy="353890"/>
            <a:chOff x="-10390875" y="3616350"/>
            <a:chExt cx="352100" cy="351325"/>
          </a:xfrm>
        </p:grpSpPr>
        <p:sp>
          <p:nvSpPr>
            <p:cNvPr id="7492" name="Google Shape;7492;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9"/>
          <p:cNvGrpSpPr/>
          <p:nvPr/>
        </p:nvGrpSpPr>
        <p:grpSpPr>
          <a:xfrm>
            <a:off x="7525810" y="2740327"/>
            <a:ext cx="312585" cy="354670"/>
            <a:chOff x="-10370400" y="4049550"/>
            <a:chExt cx="310350" cy="352100"/>
          </a:xfrm>
        </p:grpSpPr>
        <p:sp>
          <p:nvSpPr>
            <p:cNvPr id="7496" name="Google Shape;7496;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9"/>
          <p:cNvGrpSpPr/>
          <p:nvPr/>
        </p:nvGrpSpPr>
        <p:grpSpPr>
          <a:xfrm>
            <a:off x="6630066" y="2739268"/>
            <a:ext cx="379236" cy="354847"/>
            <a:chOff x="-8674650" y="3210975"/>
            <a:chExt cx="376525" cy="352275"/>
          </a:xfrm>
        </p:grpSpPr>
        <p:sp>
          <p:nvSpPr>
            <p:cNvPr id="7502" name="Google Shape;7502;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9"/>
          <p:cNvGrpSpPr/>
          <p:nvPr/>
        </p:nvGrpSpPr>
        <p:grpSpPr>
          <a:xfrm>
            <a:off x="5301563" y="1820745"/>
            <a:ext cx="356221" cy="354670"/>
            <a:chOff x="-13512225" y="3647075"/>
            <a:chExt cx="353675" cy="352100"/>
          </a:xfrm>
        </p:grpSpPr>
        <p:sp>
          <p:nvSpPr>
            <p:cNvPr id="7509" name="Google Shape;7509;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9"/>
          <p:cNvGrpSpPr/>
          <p:nvPr/>
        </p:nvGrpSpPr>
        <p:grpSpPr>
          <a:xfrm>
            <a:off x="5311876" y="2264811"/>
            <a:ext cx="356221" cy="355451"/>
            <a:chOff x="-13512225" y="4080275"/>
            <a:chExt cx="353675" cy="352875"/>
          </a:xfrm>
        </p:grpSpPr>
        <p:sp>
          <p:nvSpPr>
            <p:cNvPr id="7520" name="Google Shape;7520;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9"/>
          <p:cNvGrpSpPr/>
          <p:nvPr/>
        </p:nvGrpSpPr>
        <p:grpSpPr>
          <a:xfrm>
            <a:off x="7084956" y="1412172"/>
            <a:ext cx="356196" cy="290379"/>
            <a:chOff x="-11728250" y="3245400"/>
            <a:chExt cx="353650" cy="288275"/>
          </a:xfrm>
        </p:grpSpPr>
        <p:sp>
          <p:nvSpPr>
            <p:cNvPr id="7532" name="Google Shape;7532;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9"/>
          <p:cNvGrpSpPr/>
          <p:nvPr/>
        </p:nvGrpSpPr>
        <p:grpSpPr>
          <a:xfrm>
            <a:off x="7117464" y="2264811"/>
            <a:ext cx="311804" cy="355451"/>
            <a:chOff x="-11703850" y="4081850"/>
            <a:chExt cx="309575" cy="352875"/>
          </a:xfrm>
        </p:grpSpPr>
        <p:sp>
          <p:nvSpPr>
            <p:cNvPr id="7538" name="Google Shape;7538;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9"/>
          <p:cNvGrpSpPr/>
          <p:nvPr/>
        </p:nvGrpSpPr>
        <p:grpSpPr>
          <a:xfrm>
            <a:off x="5306120" y="2738964"/>
            <a:ext cx="357002" cy="355451"/>
            <a:chOff x="-9958475" y="3180025"/>
            <a:chExt cx="354450" cy="352875"/>
          </a:xfrm>
        </p:grpSpPr>
        <p:sp>
          <p:nvSpPr>
            <p:cNvPr id="7547" name="Google Shape;7547;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9"/>
          <p:cNvGrpSpPr/>
          <p:nvPr/>
        </p:nvGrpSpPr>
        <p:grpSpPr>
          <a:xfrm>
            <a:off x="5315247" y="3214945"/>
            <a:ext cx="337966" cy="355325"/>
            <a:chOff x="-9949025" y="3615575"/>
            <a:chExt cx="335550" cy="352750"/>
          </a:xfrm>
        </p:grpSpPr>
        <p:sp>
          <p:nvSpPr>
            <p:cNvPr id="7551" name="Google Shape;7551;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9"/>
          <p:cNvGrpSpPr/>
          <p:nvPr/>
        </p:nvGrpSpPr>
        <p:grpSpPr>
          <a:xfrm>
            <a:off x="7950093" y="2738451"/>
            <a:ext cx="360175" cy="358423"/>
            <a:chOff x="-9961625" y="4048175"/>
            <a:chExt cx="357600" cy="355825"/>
          </a:xfrm>
        </p:grpSpPr>
        <p:sp>
          <p:nvSpPr>
            <p:cNvPr id="7555" name="Google Shape;7555;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9"/>
          <p:cNvGrpSpPr/>
          <p:nvPr/>
        </p:nvGrpSpPr>
        <p:grpSpPr>
          <a:xfrm>
            <a:off x="6636814" y="3213963"/>
            <a:ext cx="364959" cy="357289"/>
            <a:chOff x="-8680950" y="3624225"/>
            <a:chExt cx="362350" cy="354700"/>
          </a:xfrm>
        </p:grpSpPr>
        <p:sp>
          <p:nvSpPr>
            <p:cNvPr id="7562" name="Google Shape;7562;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9"/>
          <p:cNvGrpSpPr/>
          <p:nvPr/>
        </p:nvGrpSpPr>
        <p:grpSpPr>
          <a:xfrm>
            <a:off x="5773058" y="1379624"/>
            <a:ext cx="313365" cy="355476"/>
            <a:chOff x="-13056975" y="3212300"/>
            <a:chExt cx="311125" cy="352900"/>
          </a:xfrm>
        </p:grpSpPr>
        <p:sp>
          <p:nvSpPr>
            <p:cNvPr id="7569" name="Google Shape;7569;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9"/>
          <p:cNvGrpSpPr/>
          <p:nvPr/>
        </p:nvGrpSpPr>
        <p:grpSpPr>
          <a:xfrm>
            <a:off x="5750446" y="1820418"/>
            <a:ext cx="358588" cy="355325"/>
            <a:chOff x="-13077450" y="3647075"/>
            <a:chExt cx="356025" cy="352750"/>
          </a:xfrm>
        </p:grpSpPr>
        <p:sp>
          <p:nvSpPr>
            <p:cNvPr id="7574" name="Google Shape;7574;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9"/>
          <p:cNvGrpSpPr/>
          <p:nvPr/>
        </p:nvGrpSpPr>
        <p:grpSpPr>
          <a:xfrm>
            <a:off x="5761552" y="2264018"/>
            <a:ext cx="357002" cy="357037"/>
            <a:chOff x="-13079025" y="4079475"/>
            <a:chExt cx="354450" cy="354450"/>
          </a:xfrm>
        </p:grpSpPr>
        <p:sp>
          <p:nvSpPr>
            <p:cNvPr id="7578" name="Google Shape;7578;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9"/>
          <p:cNvGrpSpPr/>
          <p:nvPr/>
        </p:nvGrpSpPr>
        <p:grpSpPr>
          <a:xfrm>
            <a:off x="7534619" y="1380027"/>
            <a:ext cx="356221" cy="354670"/>
            <a:chOff x="-11292700" y="3213875"/>
            <a:chExt cx="353675" cy="352100"/>
          </a:xfrm>
        </p:grpSpPr>
        <p:sp>
          <p:nvSpPr>
            <p:cNvPr id="7583" name="Google Shape;7583;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9"/>
          <p:cNvGrpSpPr/>
          <p:nvPr/>
        </p:nvGrpSpPr>
        <p:grpSpPr>
          <a:xfrm>
            <a:off x="7528677" y="1819965"/>
            <a:ext cx="368106" cy="356232"/>
            <a:chOff x="-11299000" y="3647875"/>
            <a:chExt cx="365475" cy="353650"/>
          </a:xfrm>
        </p:grpSpPr>
        <p:sp>
          <p:nvSpPr>
            <p:cNvPr id="7591" name="Google Shape;7591;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9"/>
          <p:cNvGrpSpPr/>
          <p:nvPr/>
        </p:nvGrpSpPr>
        <p:grpSpPr>
          <a:xfrm>
            <a:off x="7544139" y="2275916"/>
            <a:ext cx="357808" cy="333240"/>
            <a:chOff x="-11295075" y="4092875"/>
            <a:chExt cx="355250" cy="330825"/>
          </a:xfrm>
        </p:grpSpPr>
        <p:sp>
          <p:nvSpPr>
            <p:cNvPr id="7598" name="Google Shape;7598;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9"/>
          <p:cNvGrpSpPr/>
          <p:nvPr/>
        </p:nvGrpSpPr>
        <p:grpSpPr>
          <a:xfrm>
            <a:off x="5769739" y="2738964"/>
            <a:ext cx="312585" cy="355451"/>
            <a:chOff x="-9500075" y="3180800"/>
            <a:chExt cx="310350" cy="352875"/>
          </a:xfrm>
        </p:grpSpPr>
        <p:sp>
          <p:nvSpPr>
            <p:cNvPr id="7604" name="Google Shape;7604;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9"/>
          <p:cNvGrpSpPr/>
          <p:nvPr/>
        </p:nvGrpSpPr>
        <p:grpSpPr>
          <a:xfrm>
            <a:off x="5747530" y="3214479"/>
            <a:ext cx="356221" cy="356257"/>
            <a:chOff x="-9523700" y="3614000"/>
            <a:chExt cx="353675" cy="353675"/>
          </a:xfrm>
        </p:grpSpPr>
        <p:sp>
          <p:nvSpPr>
            <p:cNvPr id="7614" name="Google Shape;7614;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9"/>
          <p:cNvGrpSpPr/>
          <p:nvPr/>
        </p:nvGrpSpPr>
        <p:grpSpPr>
          <a:xfrm>
            <a:off x="7532481" y="3237121"/>
            <a:ext cx="356221" cy="354670"/>
            <a:chOff x="-9523700" y="4049550"/>
            <a:chExt cx="353675" cy="352100"/>
          </a:xfrm>
        </p:grpSpPr>
        <p:sp>
          <p:nvSpPr>
            <p:cNvPr id="7624" name="Google Shape;7624;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9"/>
          <p:cNvGrpSpPr/>
          <p:nvPr/>
        </p:nvGrpSpPr>
        <p:grpSpPr>
          <a:xfrm>
            <a:off x="7088596" y="3237094"/>
            <a:ext cx="357002" cy="311029"/>
            <a:chOff x="-8209150" y="3659675"/>
            <a:chExt cx="354450" cy="308775"/>
          </a:xfrm>
        </p:grpSpPr>
        <p:sp>
          <p:nvSpPr>
            <p:cNvPr id="7632" name="Google Shape;7632;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9"/>
          <p:cNvGrpSpPr/>
          <p:nvPr/>
        </p:nvGrpSpPr>
        <p:grpSpPr>
          <a:xfrm>
            <a:off x="6202157" y="2266007"/>
            <a:ext cx="356221" cy="353059"/>
            <a:chOff x="-12643475" y="4081850"/>
            <a:chExt cx="353675" cy="350500"/>
          </a:xfrm>
        </p:grpSpPr>
        <p:sp>
          <p:nvSpPr>
            <p:cNvPr id="7639" name="Google Shape;7639;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3" name="Google Shape;7643;p89"/>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4" name="Google Shape;7644;p89"/>
          <p:cNvGrpSpPr/>
          <p:nvPr/>
        </p:nvGrpSpPr>
        <p:grpSpPr>
          <a:xfrm>
            <a:off x="7984757" y="2275916"/>
            <a:ext cx="356221" cy="333240"/>
            <a:chOff x="-10858725" y="4092875"/>
            <a:chExt cx="353675" cy="330825"/>
          </a:xfrm>
        </p:grpSpPr>
        <p:sp>
          <p:nvSpPr>
            <p:cNvPr id="7645" name="Google Shape;7645;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9"/>
          <p:cNvGrpSpPr/>
          <p:nvPr/>
        </p:nvGrpSpPr>
        <p:grpSpPr>
          <a:xfrm>
            <a:off x="6243280" y="3214882"/>
            <a:ext cx="252278" cy="355451"/>
            <a:chOff x="-9039300" y="3614000"/>
            <a:chExt cx="250475" cy="352875"/>
          </a:xfrm>
        </p:grpSpPr>
        <p:sp>
          <p:nvSpPr>
            <p:cNvPr id="7652" name="Google Shape;7652;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9"/>
          <p:cNvGrpSpPr/>
          <p:nvPr/>
        </p:nvGrpSpPr>
        <p:grpSpPr>
          <a:xfrm>
            <a:off x="7975246" y="3237121"/>
            <a:ext cx="354635" cy="354670"/>
            <a:chOff x="-9088150" y="4049550"/>
            <a:chExt cx="352100" cy="352100"/>
          </a:xfrm>
        </p:grpSpPr>
        <p:sp>
          <p:nvSpPr>
            <p:cNvPr id="7655" name="Google Shape;7655;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9"/>
          <p:cNvGrpSpPr/>
          <p:nvPr/>
        </p:nvGrpSpPr>
        <p:grpSpPr>
          <a:xfrm>
            <a:off x="7109610" y="2739354"/>
            <a:ext cx="315757" cy="354670"/>
            <a:chOff x="-8191825" y="3174500"/>
            <a:chExt cx="313500" cy="352100"/>
          </a:xfrm>
        </p:grpSpPr>
        <p:sp>
          <p:nvSpPr>
            <p:cNvPr id="7662" name="Google Shape;7662;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9"/>
          <p:cNvGrpSpPr/>
          <p:nvPr/>
        </p:nvGrpSpPr>
        <p:grpSpPr>
          <a:xfrm>
            <a:off x="4858968" y="1379875"/>
            <a:ext cx="356221" cy="354973"/>
            <a:chOff x="-13947000" y="3212800"/>
            <a:chExt cx="353675" cy="352400"/>
          </a:xfrm>
        </p:grpSpPr>
        <p:sp>
          <p:nvSpPr>
            <p:cNvPr id="7666" name="Google Shape;7666;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8" name="Google Shape;7668;p89"/>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9" name="Google Shape;7669;p89"/>
          <p:cNvGrpSpPr/>
          <p:nvPr/>
        </p:nvGrpSpPr>
        <p:grpSpPr>
          <a:xfrm>
            <a:off x="5301563" y="1379233"/>
            <a:ext cx="356221" cy="356257"/>
            <a:chOff x="-13512225" y="3211525"/>
            <a:chExt cx="353675" cy="353675"/>
          </a:xfrm>
        </p:grpSpPr>
        <p:sp>
          <p:nvSpPr>
            <p:cNvPr id="7670" name="Google Shape;7670;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9"/>
          <p:cNvGrpSpPr/>
          <p:nvPr/>
        </p:nvGrpSpPr>
        <p:grpSpPr>
          <a:xfrm>
            <a:off x="6191845" y="1379624"/>
            <a:ext cx="356221" cy="355476"/>
            <a:chOff x="-12643475" y="3212300"/>
            <a:chExt cx="353675" cy="352900"/>
          </a:xfrm>
        </p:grpSpPr>
        <p:sp>
          <p:nvSpPr>
            <p:cNvPr id="7676" name="Google Shape;7676;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9"/>
          <p:cNvGrpSpPr/>
          <p:nvPr/>
        </p:nvGrpSpPr>
        <p:grpSpPr>
          <a:xfrm>
            <a:off x="6191845" y="1831398"/>
            <a:ext cx="356221" cy="333366"/>
            <a:chOff x="-12643475" y="3657325"/>
            <a:chExt cx="353675" cy="330950"/>
          </a:xfrm>
        </p:grpSpPr>
        <p:sp>
          <p:nvSpPr>
            <p:cNvPr id="7686" name="Google Shape;7686;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9"/>
          <p:cNvGrpSpPr/>
          <p:nvPr/>
        </p:nvGrpSpPr>
        <p:grpSpPr>
          <a:xfrm>
            <a:off x="7974847" y="1380027"/>
            <a:ext cx="355416" cy="354670"/>
            <a:chOff x="-10857925" y="3213875"/>
            <a:chExt cx="352875" cy="352100"/>
          </a:xfrm>
        </p:grpSpPr>
        <p:sp>
          <p:nvSpPr>
            <p:cNvPr id="7693" name="Google Shape;7693;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9"/>
          <p:cNvGrpSpPr/>
          <p:nvPr/>
        </p:nvGrpSpPr>
        <p:grpSpPr>
          <a:xfrm>
            <a:off x="6191762" y="2739455"/>
            <a:ext cx="356096" cy="354469"/>
            <a:chOff x="-9089725" y="3180200"/>
            <a:chExt cx="353550" cy="351900"/>
          </a:xfrm>
        </p:grpSpPr>
        <p:sp>
          <p:nvSpPr>
            <p:cNvPr id="7704" name="Google Shape;7704;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9"/>
          <p:cNvGrpSpPr/>
          <p:nvPr/>
        </p:nvGrpSpPr>
        <p:grpSpPr>
          <a:xfrm>
            <a:off x="7083760" y="1819260"/>
            <a:ext cx="358588" cy="357642"/>
            <a:chOff x="7083760" y="1971660"/>
            <a:chExt cx="358588" cy="357642"/>
          </a:xfrm>
        </p:grpSpPr>
        <p:sp>
          <p:nvSpPr>
            <p:cNvPr id="7707" name="Google Shape;7707;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9" name="Google Shape;7719;p89"/>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20" name="Google Shape;7720;p89"/>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4" name="Shape 7724"/>
        <p:cNvGrpSpPr/>
        <p:nvPr/>
      </p:nvGrpSpPr>
      <p:grpSpPr>
        <a:xfrm>
          <a:off x="0" y="0"/>
          <a:ext cx="0" cy="0"/>
          <a:chOff x="0" y="0"/>
          <a:chExt cx="0" cy="0"/>
        </a:xfrm>
      </p:grpSpPr>
      <p:sp>
        <p:nvSpPr>
          <p:cNvPr id="7725" name="Google Shape;7725;p9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6" name="Google Shape;7726;p90"/>
          <p:cNvGrpSpPr/>
          <p:nvPr/>
        </p:nvGrpSpPr>
        <p:grpSpPr>
          <a:xfrm>
            <a:off x="748855" y="2243507"/>
            <a:ext cx="452798" cy="449473"/>
            <a:chOff x="-21322300" y="3693325"/>
            <a:chExt cx="306400" cy="304150"/>
          </a:xfrm>
        </p:grpSpPr>
        <p:sp>
          <p:nvSpPr>
            <p:cNvPr id="7727" name="Google Shape;7727;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90"/>
          <p:cNvGrpSpPr/>
          <p:nvPr/>
        </p:nvGrpSpPr>
        <p:grpSpPr>
          <a:xfrm>
            <a:off x="748263" y="2810244"/>
            <a:ext cx="453980" cy="422540"/>
            <a:chOff x="-21322300" y="4077125"/>
            <a:chExt cx="307200" cy="285925"/>
          </a:xfrm>
        </p:grpSpPr>
        <p:sp>
          <p:nvSpPr>
            <p:cNvPr id="7732" name="Google Shape;7732;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90"/>
          <p:cNvGrpSpPr/>
          <p:nvPr/>
        </p:nvGrpSpPr>
        <p:grpSpPr>
          <a:xfrm>
            <a:off x="3525440" y="1689128"/>
            <a:ext cx="451653" cy="450212"/>
            <a:chOff x="-19394200" y="3333800"/>
            <a:chExt cx="305625" cy="304650"/>
          </a:xfrm>
        </p:grpSpPr>
        <p:sp>
          <p:nvSpPr>
            <p:cNvPr id="7745" name="Google Shape;7745;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90"/>
          <p:cNvGrpSpPr/>
          <p:nvPr/>
        </p:nvGrpSpPr>
        <p:grpSpPr>
          <a:xfrm>
            <a:off x="3524276" y="2243580"/>
            <a:ext cx="453980" cy="449325"/>
            <a:chOff x="-19396575" y="3708500"/>
            <a:chExt cx="307200" cy="304050"/>
          </a:xfrm>
        </p:grpSpPr>
        <p:sp>
          <p:nvSpPr>
            <p:cNvPr id="7755" name="Google Shape;7755;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90"/>
          <p:cNvGrpSpPr/>
          <p:nvPr/>
        </p:nvGrpSpPr>
        <p:grpSpPr>
          <a:xfrm>
            <a:off x="3518457" y="2796461"/>
            <a:ext cx="465618" cy="450101"/>
            <a:chOff x="-19394200" y="4084200"/>
            <a:chExt cx="315075" cy="304575"/>
          </a:xfrm>
        </p:grpSpPr>
        <p:sp>
          <p:nvSpPr>
            <p:cNvPr id="7759" name="Google Shape;7759;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90"/>
          <p:cNvGrpSpPr/>
          <p:nvPr/>
        </p:nvGrpSpPr>
        <p:grpSpPr>
          <a:xfrm>
            <a:off x="6324167" y="1689001"/>
            <a:ext cx="400447" cy="450470"/>
            <a:chOff x="-17526750" y="3309200"/>
            <a:chExt cx="270975" cy="304825"/>
          </a:xfrm>
        </p:grpSpPr>
        <p:sp>
          <p:nvSpPr>
            <p:cNvPr id="7766" name="Google Shape;7766;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90"/>
          <p:cNvGrpSpPr/>
          <p:nvPr/>
        </p:nvGrpSpPr>
        <p:grpSpPr>
          <a:xfrm>
            <a:off x="6300319" y="2244173"/>
            <a:ext cx="448143" cy="448143"/>
            <a:chOff x="-17542500" y="3684100"/>
            <a:chExt cx="303250" cy="303250"/>
          </a:xfrm>
        </p:grpSpPr>
        <p:sp>
          <p:nvSpPr>
            <p:cNvPr id="7772" name="Google Shape;7772;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0"/>
          <p:cNvGrpSpPr/>
          <p:nvPr/>
        </p:nvGrpSpPr>
        <p:grpSpPr>
          <a:xfrm>
            <a:off x="6299728" y="2810817"/>
            <a:ext cx="449325" cy="421395"/>
            <a:chOff x="-17542500" y="4068450"/>
            <a:chExt cx="304050" cy="285150"/>
          </a:xfrm>
        </p:grpSpPr>
        <p:sp>
          <p:nvSpPr>
            <p:cNvPr id="7780" name="Google Shape;7780;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90"/>
          <p:cNvGrpSpPr/>
          <p:nvPr/>
        </p:nvGrpSpPr>
        <p:grpSpPr>
          <a:xfrm>
            <a:off x="3530150" y="3342211"/>
            <a:ext cx="343404" cy="449325"/>
            <a:chOff x="-15652200" y="3335975"/>
            <a:chExt cx="232375" cy="304050"/>
          </a:xfrm>
        </p:grpSpPr>
        <p:sp>
          <p:nvSpPr>
            <p:cNvPr id="7787" name="Google Shape;7787;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0"/>
          <p:cNvGrpSpPr/>
          <p:nvPr/>
        </p:nvGrpSpPr>
        <p:grpSpPr>
          <a:xfrm>
            <a:off x="1304064" y="2243729"/>
            <a:ext cx="449325" cy="449030"/>
            <a:chOff x="-20945825" y="3692175"/>
            <a:chExt cx="304050" cy="303850"/>
          </a:xfrm>
        </p:grpSpPr>
        <p:sp>
          <p:nvSpPr>
            <p:cNvPr id="7797" name="Google Shape;7797;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90"/>
          <p:cNvGrpSpPr/>
          <p:nvPr/>
        </p:nvGrpSpPr>
        <p:grpSpPr>
          <a:xfrm>
            <a:off x="4110888" y="1689848"/>
            <a:ext cx="372516" cy="448771"/>
            <a:chOff x="-18994100" y="3334775"/>
            <a:chExt cx="252075" cy="303675"/>
          </a:xfrm>
        </p:grpSpPr>
        <p:sp>
          <p:nvSpPr>
            <p:cNvPr id="7802" name="Google Shape;7802;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90"/>
          <p:cNvGrpSpPr/>
          <p:nvPr/>
        </p:nvGrpSpPr>
        <p:grpSpPr>
          <a:xfrm>
            <a:off x="4125445" y="2244743"/>
            <a:ext cx="343404" cy="446998"/>
            <a:chOff x="-18983850" y="3710075"/>
            <a:chExt cx="232375" cy="302475"/>
          </a:xfrm>
        </p:grpSpPr>
        <p:sp>
          <p:nvSpPr>
            <p:cNvPr id="7807" name="Google Shape;7807;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90"/>
          <p:cNvGrpSpPr/>
          <p:nvPr/>
        </p:nvGrpSpPr>
        <p:grpSpPr>
          <a:xfrm>
            <a:off x="1303491" y="1689573"/>
            <a:ext cx="450470" cy="449325"/>
            <a:chOff x="-20946600" y="3317850"/>
            <a:chExt cx="304825" cy="304050"/>
          </a:xfrm>
        </p:grpSpPr>
        <p:sp>
          <p:nvSpPr>
            <p:cNvPr id="7812" name="Google Shape;7812;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0"/>
          <p:cNvGrpSpPr/>
          <p:nvPr/>
        </p:nvGrpSpPr>
        <p:grpSpPr>
          <a:xfrm>
            <a:off x="1329667" y="2797442"/>
            <a:ext cx="398119" cy="448143"/>
            <a:chOff x="-20930075" y="4066100"/>
            <a:chExt cx="269400" cy="303250"/>
          </a:xfrm>
        </p:grpSpPr>
        <p:sp>
          <p:nvSpPr>
            <p:cNvPr id="7816" name="Google Shape;7816;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90"/>
          <p:cNvGrpSpPr/>
          <p:nvPr/>
        </p:nvGrpSpPr>
        <p:grpSpPr>
          <a:xfrm>
            <a:off x="4071911" y="2797422"/>
            <a:ext cx="450470" cy="448180"/>
            <a:chOff x="-19020075" y="4084200"/>
            <a:chExt cx="304825" cy="303275"/>
          </a:xfrm>
        </p:grpSpPr>
        <p:sp>
          <p:nvSpPr>
            <p:cNvPr id="7819" name="Google Shape;7819;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90"/>
          <p:cNvGrpSpPr/>
          <p:nvPr/>
        </p:nvGrpSpPr>
        <p:grpSpPr>
          <a:xfrm>
            <a:off x="6889176" y="1689001"/>
            <a:ext cx="396937" cy="450470"/>
            <a:chOff x="-17149475" y="3309200"/>
            <a:chExt cx="268600" cy="304825"/>
          </a:xfrm>
        </p:grpSpPr>
        <p:sp>
          <p:nvSpPr>
            <p:cNvPr id="7829" name="Google Shape;7829;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90"/>
          <p:cNvGrpSpPr/>
          <p:nvPr/>
        </p:nvGrpSpPr>
        <p:grpSpPr>
          <a:xfrm>
            <a:off x="6862982" y="2258120"/>
            <a:ext cx="449325" cy="420249"/>
            <a:chOff x="-17168375" y="3692750"/>
            <a:chExt cx="304050" cy="284375"/>
          </a:xfrm>
        </p:grpSpPr>
        <p:sp>
          <p:nvSpPr>
            <p:cNvPr id="7832" name="Google Shape;7832;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90"/>
          <p:cNvGrpSpPr/>
          <p:nvPr/>
        </p:nvGrpSpPr>
        <p:grpSpPr>
          <a:xfrm>
            <a:off x="6859491" y="2796852"/>
            <a:ext cx="456308" cy="449325"/>
            <a:chOff x="-17170750" y="4058800"/>
            <a:chExt cx="308775" cy="304050"/>
          </a:xfrm>
        </p:grpSpPr>
        <p:sp>
          <p:nvSpPr>
            <p:cNvPr id="7840" name="Google Shape;7840;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0"/>
          <p:cNvGrpSpPr/>
          <p:nvPr/>
        </p:nvGrpSpPr>
        <p:grpSpPr>
          <a:xfrm>
            <a:off x="5721388" y="3343358"/>
            <a:ext cx="450470" cy="446998"/>
            <a:chOff x="-15688425" y="3707725"/>
            <a:chExt cx="304825" cy="302475"/>
          </a:xfrm>
        </p:grpSpPr>
        <p:sp>
          <p:nvSpPr>
            <p:cNvPr id="7858" name="Google Shape;7858;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90"/>
          <p:cNvGrpSpPr/>
          <p:nvPr/>
        </p:nvGrpSpPr>
        <p:grpSpPr>
          <a:xfrm>
            <a:off x="1865544" y="1690441"/>
            <a:ext cx="451653" cy="447589"/>
            <a:chOff x="-20572500" y="3319025"/>
            <a:chExt cx="305625" cy="302875"/>
          </a:xfrm>
        </p:grpSpPr>
        <p:sp>
          <p:nvSpPr>
            <p:cNvPr id="7865" name="Google Shape;7865;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0"/>
          <p:cNvGrpSpPr/>
          <p:nvPr/>
        </p:nvGrpSpPr>
        <p:grpSpPr>
          <a:xfrm>
            <a:off x="1866708" y="2305410"/>
            <a:ext cx="449325" cy="325670"/>
            <a:chOff x="-20571700" y="3722875"/>
            <a:chExt cx="304050" cy="220375"/>
          </a:xfrm>
        </p:grpSpPr>
        <p:sp>
          <p:nvSpPr>
            <p:cNvPr id="7868" name="Google Shape;7868;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90"/>
          <p:cNvGrpSpPr/>
          <p:nvPr/>
        </p:nvGrpSpPr>
        <p:grpSpPr>
          <a:xfrm>
            <a:off x="1866135" y="2796278"/>
            <a:ext cx="450470" cy="450470"/>
            <a:chOff x="-20571700" y="4066875"/>
            <a:chExt cx="304825" cy="304825"/>
          </a:xfrm>
        </p:grpSpPr>
        <p:sp>
          <p:nvSpPr>
            <p:cNvPr id="7876" name="Google Shape;7876;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0"/>
          <p:cNvGrpSpPr/>
          <p:nvPr/>
        </p:nvGrpSpPr>
        <p:grpSpPr>
          <a:xfrm>
            <a:off x="4632837" y="1688259"/>
            <a:ext cx="453980" cy="451948"/>
            <a:chOff x="-18645175" y="3334200"/>
            <a:chExt cx="307200" cy="305825"/>
          </a:xfrm>
        </p:grpSpPr>
        <p:sp>
          <p:nvSpPr>
            <p:cNvPr id="7883" name="Google Shape;7883;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90"/>
          <p:cNvGrpSpPr/>
          <p:nvPr/>
        </p:nvGrpSpPr>
        <p:grpSpPr>
          <a:xfrm>
            <a:off x="4633429" y="2242989"/>
            <a:ext cx="452798" cy="450507"/>
            <a:chOff x="-18645175" y="3708500"/>
            <a:chExt cx="306400" cy="304850"/>
          </a:xfrm>
        </p:grpSpPr>
        <p:sp>
          <p:nvSpPr>
            <p:cNvPr id="7889" name="Google Shape;7889;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90"/>
          <p:cNvGrpSpPr/>
          <p:nvPr/>
        </p:nvGrpSpPr>
        <p:grpSpPr>
          <a:xfrm>
            <a:off x="4631101" y="2795630"/>
            <a:ext cx="457453" cy="451763"/>
            <a:chOff x="-18647525" y="4082625"/>
            <a:chExt cx="309550" cy="305700"/>
          </a:xfrm>
        </p:grpSpPr>
        <p:sp>
          <p:nvSpPr>
            <p:cNvPr id="7897" name="Google Shape;7897;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90"/>
          <p:cNvGrpSpPr/>
          <p:nvPr/>
        </p:nvGrpSpPr>
        <p:grpSpPr>
          <a:xfrm>
            <a:off x="7441485" y="1689592"/>
            <a:ext cx="395755" cy="449288"/>
            <a:chOff x="-16775350" y="3309200"/>
            <a:chExt cx="267800" cy="304025"/>
          </a:xfrm>
        </p:grpSpPr>
        <p:sp>
          <p:nvSpPr>
            <p:cNvPr id="7902" name="Google Shape;7902;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90"/>
          <p:cNvGrpSpPr/>
          <p:nvPr/>
        </p:nvGrpSpPr>
        <p:grpSpPr>
          <a:xfrm>
            <a:off x="7441485" y="2241827"/>
            <a:ext cx="395755" cy="452835"/>
            <a:chOff x="-16775350" y="3683300"/>
            <a:chExt cx="267800" cy="306425"/>
          </a:xfrm>
        </p:grpSpPr>
        <p:sp>
          <p:nvSpPr>
            <p:cNvPr id="7906" name="Google Shape;7906;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90"/>
          <p:cNvGrpSpPr/>
          <p:nvPr/>
        </p:nvGrpSpPr>
        <p:grpSpPr>
          <a:xfrm>
            <a:off x="7413536" y="2796870"/>
            <a:ext cx="451653" cy="449288"/>
            <a:chOff x="-16794250" y="4058225"/>
            <a:chExt cx="305625" cy="304025"/>
          </a:xfrm>
        </p:grpSpPr>
        <p:sp>
          <p:nvSpPr>
            <p:cNvPr id="7910" name="Google Shape;7910;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9" name="Google Shape;7919;p9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0" name="Google Shape;7920;p90"/>
          <p:cNvGrpSpPr/>
          <p:nvPr/>
        </p:nvGrpSpPr>
        <p:grpSpPr>
          <a:xfrm>
            <a:off x="2414953" y="1689573"/>
            <a:ext cx="457453" cy="449325"/>
            <a:chOff x="-20199150" y="3317850"/>
            <a:chExt cx="309550" cy="304050"/>
          </a:xfrm>
        </p:grpSpPr>
        <p:sp>
          <p:nvSpPr>
            <p:cNvPr id="7921" name="Google Shape;7921;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90"/>
          <p:cNvGrpSpPr/>
          <p:nvPr/>
        </p:nvGrpSpPr>
        <p:grpSpPr>
          <a:xfrm>
            <a:off x="2417281" y="2242861"/>
            <a:ext cx="452798" cy="450766"/>
            <a:chOff x="-20199150" y="3693150"/>
            <a:chExt cx="306400" cy="305025"/>
          </a:xfrm>
        </p:grpSpPr>
        <p:sp>
          <p:nvSpPr>
            <p:cNvPr id="7929" name="Google Shape;7929;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90"/>
          <p:cNvGrpSpPr/>
          <p:nvPr/>
        </p:nvGrpSpPr>
        <p:grpSpPr>
          <a:xfrm>
            <a:off x="2417854" y="2795687"/>
            <a:ext cx="451653" cy="451653"/>
            <a:chOff x="-20197575" y="4066875"/>
            <a:chExt cx="305625" cy="305625"/>
          </a:xfrm>
        </p:grpSpPr>
        <p:sp>
          <p:nvSpPr>
            <p:cNvPr id="7936" name="Google Shape;7936;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90"/>
          <p:cNvGrpSpPr/>
          <p:nvPr/>
        </p:nvGrpSpPr>
        <p:grpSpPr>
          <a:xfrm>
            <a:off x="5200071" y="1687520"/>
            <a:ext cx="449325" cy="453426"/>
            <a:chOff x="-18271050" y="3333200"/>
            <a:chExt cx="304050" cy="306825"/>
          </a:xfrm>
        </p:grpSpPr>
        <p:sp>
          <p:nvSpPr>
            <p:cNvPr id="7945" name="Google Shape;7945;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0"/>
          <p:cNvGrpSpPr/>
          <p:nvPr/>
        </p:nvGrpSpPr>
        <p:grpSpPr>
          <a:xfrm>
            <a:off x="5200644" y="2244171"/>
            <a:ext cx="448180" cy="448143"/>
            <a:chOff x="-18270275" y="3710875"/>
            <a:chExt cx="303275" cy="303250"/>
          </a:xfrm>
        </p:grpSpPr>
        <p:sp>
          <p:nvSpPr>
            <p:cNvPr id="7951" name="Google Shape;7951;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90"/>
          <p:cNvGrpSpPr/>
          <p:nvPr/>
        </p:nvGrpSpPr>
        <p:grpSpPr>
          <a:xfrm>
            <a:off x="5254196" y="2797422"/>
            <a:ext cx="341076" cy="448180"/>
            <a:chOff x="-18234025" y="4084200"/>
            <a:chExt cx="230800" cy="303275"/>
          </a:xfrm>
        </p:grpSpPr>
        <p:sp>
          <p:nvSpPr>
            <p:cNvPr id="7958" name="Google Shape;7958;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90"/>
          <p:cNvGrpSpPr/>
          <p:nvPr/>
        </p:nvGrpSpPr>
        <p:grpSpPr>
          <a:xfrm>
            <a:off x="2366751" y="3341641"/>
            <a:ext cx="449325" cy="450470"/>
            <a:chOff x="-16419350" y="3308400"/>
            <a:chExt cx="304050" cy="304825"/>
          </a:xfrm>
        </p:grpSpPr>
        <p:sp>
          <p:nvSpPr>
            <p:cNvPr id="7962" name="Google Shape;7962;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0"/>
          <p:cNvGrpSpPr/>
          <p:nvPr/>
        </p:nvGrpSpPr>
        <p:grpSpPr>
          <a:xfrm>
            <a:off x="4638306" y="3340423"/>
            <a:ext cx="395755" cy="452872"/>
            <a:chOff x="-16401225" y="3683275"/>
            <a:chExt cx="267800" cy="306450"/>
          </a:xfrm>
        </p:grpSpPr>
        <p:sp>
          <p:nvSpPr>
            <p:cNvPr id="7970" name="Google Shape;7970;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0"/>
          <p:cNvGrpSpPr/>
          <p:nvPr/>
        </p:nvGrpSpPr>
        <p:grpSpPr>
          <a:xfrm>
            <a:off x="8003755" y="2797062"/>
            <a:ext cx="450470" cy="448180"/>
            <a:chOff x="-16419350" y="4058200"/>
            <a:chExt cx="304825" cy="303275"/>
          </a:xfrm>
        </p:grpSpPr>
        <p:sp>
          <p:nvSpPr>
            <p:cNvPr id="7978" name="Google Shape;7978;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0"/>
          <p:cNvGrpSpPr/>
          <p:nvPr/>
        </p:nvGrpSpPr>
        <p:grpSpPr>
          <a:xfrm>
            <a:off x="4030643" y="3343080"/>
            <a:ext cx="450507" cy="447589"/>
            <a:chOff x="-15296200" y="3326900"/>
            <a:chExt cx="304850" cy="302875"/>
          </a:xfrm>
        </p:grpSpPr>
        <p:sp>
          <p:nvSpPr>
            <p:cNvPr id="7986" name="Google Shape;7986;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90"/>
          <p:cNvGrpSpPr/>
          <p:nvPr/>
        </p:nvGrpSpPr>
        <p:grpSpPr>
          <a:xfrm>
            <a:off x="2946296" y="1706881"/>
            <a:ext cx="486566" cy="414708"/>
            <a:chOff x="-19835275" y="3330250"/>
            <a:chExt cx="329250" cy="280625"/>
          </a:xfrm>
        </p:grpSpPr>
        <p:sp>
          <p:nvSpPr>
            <p:cNvPr id="7992" name="Google Shape;7992;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0"/>
          <p:cNvGrpSpPr/>
          <p:nvPr/>
        </p:nvGrpSpPr>
        <p:grpSpPr>
          <a:xfrm>
            <a:off x="2964325" y="2243470"/>
            <a:ext cx="450507" cy="449547"/>
            <a:chOff x="-19822675" y="3692750"/>
            <a:chExt cx="304850" cy="304200"/>
          </a:xfrm>
        </p:grpSpPr>
        <p:sp>
          <p:nvSpPr>
            <p:cNvPr id="7996" name="Google Shape;7996;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90"/>
          <p:cNvGrpSpPr/>
          <p:nvPr/>
        </p:nvGrpSpPr>
        <p:grpSpPr>
          <a:xfrm>
            <a:off x="2964916" y="2796278"/>
            <a:ext cx="449325" cy="450470"/>
            <a:chOff x="-19822675" y="4066875"/>
            <a:chExt cx="304050" cy="304825"/>
          </a:xfrm>
        </p:grpSpPr>
        <p:sp>
          <p:nvSpPr>
            <p:cNvPr id="8002" name="Google Shape;8002;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0"/>
          <p:cNvGrpSpPr/>
          <p:nvPr/>
        </p:nvGrpSpPr>
        <p:grpSpPr>
          <a:xfrm>
            <a:off x="5773985" y="1689571"/>
            <a:ext cx="399302" cy="449325"/>
            <a:chOff x="-17878825" y="3334400"/>
            <a:chExt cx="270200" cy="304050"/>
          </a:xfrm>
        </p:grpSpPr>
        <p:sp>
          <p:nvSpPr>
            <p:cNvPr id="8009" name="Google Shape;8009;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90"/>
          <p:cNvGrpSpPr/>
          <p:nvPr/>
        </p:nvGrpSpPr>
        <p:grpSpPr>
          <a:xfrm>
            <a:off x="5747809" y="2242416"/>
            <a:ext cx="451653" cy="451653"/>
            <a:chOff x="-17896150" y="3709300"/>
            <a:chExt cx="305625" cy="305625"/>
          </a:xfrm>
        </p:grpSpPr>
        <p:sp>
          <p:nvSpPr>
            <p:cNvPr id="8017" name="Google Shape;8017;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90"/>
          <p:cNvGrpSpPr/>
          <p:nvPr/>
        </p:nvGrpSpPr>
        <p:grpSpPr>
          <a:xfrm>
            <a:off x="5775740" y="2795686"/>
            <a:ext cx="395792" cy="451653"/>
            <a:chOff x="-17878025" y="4082625"/>
            <a:chExt cx="267825" cy="305625"/>
          </a:xfrm>
        </p:grpSpPr>
        <p:sp>
          <p:nvSpPr>
            <p:cNvPr id="8022" name="Google Shape;8022;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90"/>
          <p:cNvGrpSpPr/>
          <p:nvPr/>
        </p:nvGrpSpPr>
        <p:grpSpPr>
          <a:xfrm>
            <a:off x="2919632" y="3355015"/>
            <a:ext cx="450507" cy="423722"/>
            <a:chOff x="-16044450" y="3317850"/>
            <a:chExt cx="304850" cy="286725"/>
          </a:xfrm>
        </p:grpSpPr>
        <p:sp>
          <p:nvSpPr>
            <p:cNvPr id="8030" name="Google Shape;8030;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4" name="Google Shape;8034;p9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5" name="Google Shape;8035;p90"/>
          <p:cNvGrpSpPr/>
          <p:nvPr/>
        </p:nvGrpSpPr>
        <p:grpSpPr>
          <a:xfrm>
            <a:off x="8042149" y="2243724"/>
            <a:ext cx="373662" cy="449030"/>
            <a:chOff x="-16018450" y="4058400"/>
            <a:chExt cx="252850" cy="303850"/>
          </a:xfrm>
        </p:grpSpPr>
        <p:sp>
          <p:nvSpPr>
            <p:cNvPr id="8036" name="Google Shape;8036;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0" name="Google Shape;8040;p9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0"/>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5" name="Shape 8045"/>
        <p:cNvGrpSpPr/>
        <p:nvPr/>
      </p:nvGrpSpPr>
      <p:grpSpPr>
        <a:xfrm>
          <a:off x="0" y="0"/>
          <a:ext cx="0" cy="0"/>
          <a:chOff x="0" y="0"/>
          <a:chExt cx="0" cy="0"/>
        </a:xfrm>
      </p:grpSpPr>
      <p:grpSp>
        <p:nvGrpSpPr>
          <p:cNvPr id="8046" name="Google Shape;8046;p91"/>
          <p:cNvGrpSpPr/>
          <p:nvPr/>
        </p:nvGrpSpPr>
        <p:grpSpPr>
          <a:xfrm>
            <a:off x="845901" y="1689241"/>
            <a:ext cx="442337" cy="419623"/>
            <a:chOff x="-6696925" y="3272575"/>
            <a:chExt cx="307200" cy="291425"/>
          </a:xfrm>
        </p:grpSpPr>
        <p:sp>
          <p:nvSpPr>
            <p:cNvPr id="8047" name="Google Shape;8047;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1"/>
          <p:cNvGrpSpPr/>
          <p:nvPr/>
        </p:nvGrpSpPr>
        <p:grpSpPr>
          <a:xfrm>
            <a:off x="845884" y="2204636"/>
            <a:ext cx="442373" cy="420775"/>
            <a:chOff x="-6690625" y="3631325"/>
            <a:chExt cx="307225" cy="292225"/>
          </a:xfrm>
        </p:grpSpPr>
        <p:sp>
          <p:nvSpPr>
            <p:cNvPr id="8050" name="Google Shape;8050;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91"/>
          <p:cNvGrpSpPr/>
          <p:nvPr/>
        </p:nvGrpSpPr>
        <p:grpSpPr>
          <a:xfrm>
            <a:off x="868005" y="2756972"/>
            <a:ext cx="421927" cy="419371"/>
            <a:chOff x="-6689825" y="3992050"/>
            <a:chExt cx="293025" cy="291250"/>
          </a:xfrm>
        </p:grpSpPr>
        <p:sp>
          <p:nvSpPr>
            <p:cNvPr id="8056" name="Google Shape;8056;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8" name="Google Shape;8068;p9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9" name="Google Shape;8069;p91"/>
          <p:cNvGrpSpPr/>
          <p:nvPr/>
        </p:nvGrpSpPr>
        <p:grpSpPr>
          <a:xfrm>
            <a:off x="3551317" y="2205192"/>
            <a:ext cx="423043" cy="419659"/>
            <a:chOff x="-4837325" y="3612425"/>
            <a:chExt cx="293800" cy="291450"/>
          </a:xfrm>
        </p:grpSpPr>
        <p:sp>
          <p:nvSpPr>
            <p:cNvPr id="8070" name="Google Shape;8070;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91"/>
          <p:cNvGrpSpPr/>
          <p:nvPr/>
        </p:nvGrpSpPr>
        <p:grpSpPr>
          <a:xfrm>
            <a:off x="3564349" y="2756826"/>
            <a:ext cx="420775" cy="419659"/>
            <a:chOff x="-4837325" y="3971575"/>
            <a:chExt cx="292225" cy="291450"/>
          </a:xfrm>
        </p:grpSpPr>
        <p:sp>
          <p:nvSpPr>
            <p:cNvPr id="8074" name="Google Shape;8074;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91"/>
          <p:cNvGrpSpPr/>
          <p:nvPr/>
        </p:nvGrpSpPr>
        <p:grpSpPr>
          <a:xfrm>
            <a:off x="6256364" y="1714185"/>
            <a:ext cx="430998" cy="369730"/>
            <a:chOff x="-3037625" y="3254850"/>
            <a:chExt cx="299325" cy="256775"/>
          </a:xfrm>
        </p:grpSpPr>
        <p:sp>
          <p:nvSpPr>
            <p:cNvPr id="8081" name="Google Shape;8081;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1"/>
          <p:cNvGrpSpPr/>
          <p:nvPr/>
        </p:nvGrpSpPr>
        <p:grpSpPr>
          <a:xfrm>
            <a:off x="6260324" y="2204615"/>
            <a:ext cx="423079" cy="420811"/>
            <a:chOff x="-3031325" y="3597450"/>
            <a:chExt cx="293825" cy="292250"/>
          </a:xfrm>
        </p:grpSpPr>
        <p:sp>
          <p:nvSpPr>
            <p:cNvPr id="8086" name="Google Shape;8086;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91"/>
          <p:cNvGrpSpPr/>
          <p:nvPr/>
        </p:nvGrpSpPr>
        <p:grpSpPr>
          <a:xfrm>
            <a:off x="6272798" y="2781214"/>
            <a:ext cx="421927" cy="370882"/>
            <a:chOff x="-3030525" y="3973150"/>
            <a:chExt cx="293025" cy="257575"/>
          </a:xfrm>
        </p:grpSpPr>
        <p:sp>
          <p:nvSpPr>
            <p:cNvPr id="8091" name="Google Shape;8091;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91"/>
          <p:cNvGrpSpPr/>
          <p:nvPr/>
        </p:nvGrpSpPr>
        <p:grpSpPr>
          <a:xfrm>
            <a:off x="1374391" y="3369426"/>
            <a:ext cx="421927" cy="297195"/>
            <a:chOff x="-1199300" y="3279250"/>
            <a:chExt cx="293025" cy="206400"/>
          </a:xfrm>
        </p:grpSpPr>
        <p:sp>
          <p:nvSpPr>
            <p:cNvPr id="8094" name="Google Shape;8094;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1"/>
          <p:cNvGrpSpPr/>
          <p:nvPr/>
        </p:nvGrpSpPr>
        <p:grpSpPr>
          <a:xfrm>
            <a:off x="1381477" y="1688773"/>
            <a:ext cx="444605" cy="420559"/>
            <a:chOff x="-6338550" y="3272950"/>
            <a:chExt cx="308775" cy="292075"/>
          </a:xfrm>
        </p:grpSpPr>
        <p:sp>
          <p:nvSpPr>
            <p:cNvPr id="8099" name="Google Shape;8099;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1"/>
          <p:cNvGrpSpPr/>
          <p:nvPr/>
        </p:nvGrpSpPr>
        <p:grpSpPr>
          <a:xfrm>
            <a:off x="1392817" y="2205194"/>
            <a:ext cx="421927" cy="419659"/>
            <a:chOff x="-6329100" y="3632100"/>
            <a:chExt cx="293025" cy="291450"/>
          </a:xfrm>
        </p:grpSpPr>
        <p:sp>
          <p:nvSpPr>
            <p:cNvPr id="8103" name="Google Shape;8103;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91"/>
          <p:cNvGrpSpPr/>
          <p:nvPr/>
        </p:nvGrpSpPr>
        <p:grpSpPr>
          <a:xfrm>
            <a:off x="1405867" y="2756828"/>
            <a:ext cx="419623" cy="419659"/>
            <a:chOff x="-6329875" y="3992050"/>
            <a:chExt cx="291425" cy="291450"/>
          </a:xfrm>
        </p:grpSpPr>
        <p:sp>
          <p:nvSpPr>
            <p:cNvPr id="8107" name="Google Shape;8107;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1"/>
          <p:cNvGrpSpPr/>
          <p:nvPr/>
        </p:nvGrpSpPr>
        <p:grpSpPr>
          <a:xfrm>
            <a:off x="4092004" y="1687530"/>
            <a:ext cx="423079" cy="423043"/>
            <a:chOff x="-4478975" y="3251700"/>
            <a:chExt cx="293825" cy="293800"/>
          </a:xfrm>
        </p:grpSpPr>
        <p:sp>
          <p:nvSpPr>
            <p:cNvPr id="8112" name="Google Shape;8112;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91"/>
          <p:cNvGrpSpPr/>
          <p:nvPr/>
        </p:nvGrpSpPr>
        <p:grpSpPr>
          <a:xfrm>
            <a:off x="4092004" y="2205192"/>
            <a:ext cx="423079" cy="419659"/>
            <a:chOff x="-4475825" y="3612425"/>
            <a:chExt cx="293825" cy="291450"/>
          </a:xfrm>
        </p:grpSpPr>
        <p:sp>
          <p:nvSpPr>
            <p:cNvPr id="8116" name="Google Shape;8116;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1"/>
          <p:cNvGrpSpPr/>
          <p:nvPr/>
        </p:nvGrpSpPr>
        <p:grpSpPr>
          <a:xfrm>
            <a:off x="4101077" y="2756844"/>
            <a:ext cx="428730" cy="419623"/>
            <a:chOff x="-4480550" y="3970800"/>
            <a:chExt cx="297750" cy="291425"/>
          </a:xfrm>
        </p:grpSpPr>
        <p:sp>
          <p:nvSpPr>
            <p:cNvPr id="8120" name="Google Shape;8120;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91"/>
          <p:cNvGrpSpPr/>
          <p:nvPr/>
        </p:nvGrpSpPr>
        <p:grpSpPr>
          <a:xfrm>
            <a:off x="6804910" y="1689221"/>
            <a:ext cx="415123" cy="419659"/>
            <a:chOff x="-2668225" y="3239075"/>
            <a:chExt cx="288300" cy="291450"/>
          </a:xfrm>
        </p:grpSpPr>
        <p:sp>
          <p:nvSpPr>
            <p:cNvPr id="8123" name="Google Shape;8123;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91"/>
          <p:cNvGrpSpPr/>
          <p:nvPr/>
        </p:nvGrpSpPr>
        <p:grpSpPr>
          <a:xfrm>
            <a:off x="6802066" y="2205191"/>
            <a:ext cx="420811" cy="419659"/>
            <a:chOff x="-2671375" y="3597450"/>
            <a:chExt cx="292250" cy="291450"/>
          </a:xfrm>
        </p:grpSpPr>
        <p:sp>
          <p:nvSpPr>
            <p:cNvPr id="8129" name="Google Shape;8129;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91"/>
          <p:cNvGrpSpPr/>
          <p:nvPr/>
        </p:nvGrpSpPr>
        <p:grpSpPr>
          <a:xfrm>
            <a:off x="6812849" y="2755691"/>
            <a:ext cx="423043" cy="421927"/>
            <a:chOff x="-2670575" y="3956600"/>
            <a:chExt cx="293800" cy="293025"/>
          </a:xfrm>
        </p:grpSpPr>
        <p:sp>
          <p:nvSpPr>
            <p:cNvPr id="8132" name="Google Shape;8132;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91"/>
          <p:cNvGrpSpPr/>
          <p:nvPr/>
        </p:nvGrpSpPr>
        <p:grpSpPr>
          <a:xfrm>
            <a:off x="3070370" y="3311947"/>
            <a:ext cx="426462" cy="418363"/>
            <a:chOff x="-1183550" y="3586525"/>
            <a:chExt cx="296175" cy="290550"/>
          </a:xfrm>
        </p:grpSpPr>
        <p:sp>
          <p:nvSpPr>
            <p:cNvPr id="8137" name="Google Shape;8137;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91"/>
          <p:cNvGrpSpPr/>
          <p:nvPr/>
        </p:nvGrpSpPr>
        <p:grpSpPr>
          <a:xfrm>
            <a:off x="1933980" y="1689799"/>
            <a:ext cx="420811" cy="418507"/>
            <a:chOff x="-5971525" y="3273750"/>
            <a:chExt cx="292250" cy="290650"/>
          </a:xfrm>
        </p:grpSpPr>
        <p:sp>
          <p:nvSpPr>
            <p:cNvPr id="8147" name="Google Shape;8147;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91"/>
          <p:cNvGrpSpPr/>
          <p:nvPr/>
        </p:nvGrpSpPr>
        <p:grpSpPr>
          <a:xfrm>
            <a:off x="1928310" y="2203826"/>
            <a:ext cx="432150" cy="422395"/>
            <a:chOff x="-5974675" y="3632100"/>
            <a:chExt cx="300125" cy="293350"/>
          </a:xfrm>
        </p:grpSpPr>
        <p:sp>
          <p:nvSpPr>
            <p:cNvPr id="8150" name="Google Shape;8150;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91"/>
          <p:cNvGrpSpPr/>
          <p:nvPr/>
        </p:nvGrpSpPr>
        <p:grpSpPr>
          <a:xfrm>
            <a:off x="1958351" y="2755694"/>
            <a:ext cx="395865" cy="421927"/>
            <a:chOff x="-5971525" y="3990475"/>
            <a:chExt cx="274925" cy="293025"/>
          </a:xfrm>
        </p:grpSpPr>
        <p:sp>
          <p:nvSpPr>
            <p:cNvPr id="8154" name="Google Shape;8154;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1"/>
          <p:cNvGrpSpPr/>
          <p:nvPr/>
        </p:nvGrpSpPr>
        <p:grpSpPr>
          <a:xfrm>
            <a:off x="4631558" y="1689798"/>
            <a:ext cx="420775" cy="418507"/>
            <a:chOff x="-4118225" y="3253275"/>
            <a:chExt cx="292225" cy="290650"/>
          </a:xfrm>
        </p:grpSpPr>
        <p:sp>
          <p:nvSpPr>
            <p:cNvPr id="8159" name="Google Shape;8159;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91"/>
          <p:cNvGrpSpPr/>
          <p:nvPr/>
        </p:nvGrpSpPr>
        <p:grpSpPr>
          <a:xfrm>
            <a:off x="4682008" y="2204922"/>
            <a:ext cx="319874" cy="420199"/>
            <a:chOff x="-4082800" y="3612425"/>
            <a:chExt cx="222150" cy="291825"/>
          </a:xfrm>
        </p:grpSpPr>
        <p:sp>
          <p:nvSpPr>
            <p:cNvPr id="8162" name="Google Shape;8162;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91"/>
          <p:cNvGrpSpPr/>
          <p:nvPr/>
        </p:nvGrpSpPr>
        <p:grpSpPr>
          <a:xfrm>
            <a:off x="4643456" y="2769876"/>
            <a:ext cx="420775" cy="393561"/>
            <a:chOff x="-4118225" y="3990475"/>
            <a:chExt cx="292225" cy="273325"/>
          </a:xfrm>
        </p:grpSpPr>
        <p:sp>
          <p:nvSpPr>
            <p:cNvPr id="8166" name="Google Shape;8166;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91"/>
          <p:cNvGrpSpPr/>
          <p:nvPr/>
        </p:nvGrpSpPr>
        <p:grpSpPr>
          <a:xfrm>
            <a:off x="7354110" y="1688087"/>
            <a:ext cx="394713" cy="421927"/>
            <a:chOff x="-2312225" y="3238300"/>
            <a:chExt cx="274125" cy="293025"/>
          </a:xfrm>
        </p:grpSpPr>
        <p:sp>
          <p:nvSpPr>
            <p:cNvPr id="8171" name="Google Shape;8171;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91"/>
          <p:cNvGrpSpPr/>
          <p:nvPr/>
        </p:nvGrpSpPr>
        <p:grpSpPr>
          <a:xfrm>
            <a:off x="7341062" y="2153586"/>
            <a:ext cx="420811" cy="522864"/>
            <a:chOff x="-2310650" y="3525775"/>
            <a:chExt cx="292250" cy="363125"/>
          </a:xfrm>
        </p:grpSpPr>
        <p:sp>
          <p:nvSpPr>
            <p:cNvPr id="8174" name="Google Shape;8174;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91"/>
          <p:cNvGrpSpPr/>
          <p:nvPr/>
        </p:nvGrpSpPr>
        <p:grpSpPr>
          <a:xfrm>
            <a:off x="7351827" y="2756825"/>
            <a:ext cx="423079" cy="419659"/>
            <a:chOff x="-2310650" y="3958175"/>
            <a:chExt cx="293825" cy="291450"/>
          </a:xfrm>
        </p:grpSpPr>
        <p:sp>
          <p:nvSpPr>
            <p:cNvPr id="8179" name="Google Shape;8179;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1"/>
          <p:cNvGrpSpPr/>
          <p:nvPr/>
        </p:nvGrpSpPr>
        <p:grpSpPr>
          <a:xfrm>
            <a:off x="4718688" y="3308459"/>
            <a:ext cx="424159" cy="419659"/>
            <a:chOff x="-1182750" y="3962900"/>
            <a:chExt cx="294575" cy="291450"/>
          </a:xfrm>
        </p:grpSpPr>
        <p:sp>
          <p:nvSpPr>
            <p:cNvPr id="8182" name="Google Shape;8182;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91"/>
          <p:cNvGrpSpPr/>
          <p:nvPr/>
        </p:nvGrpSpPr>
        <p:grpSpPr>
          <a:xfrm>
            <a:off x="2471824" y="1689223"/>
            <a:ext cx="424195" cy="419659"/>
            <a:chOff x="-5611575" y="3272950"/>
            <a:chExt cx="294600" cy="291450"/>
          </a:xfrm>
        </p:grpSpPr>
        <p:sp>
          <p:nvSpPr>
            <p:cNvPr id="8190" name="Google Shape;8190;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91"/>
          <p:cNvGrpSpPr/>
          <p:nvPr/>
        </p:nvGrpSpPr>
        <p:grpSpPr>
          <a:xfrm>
            <a:off x="2471824" y="2205770"/>
            <a:ext cx="424195" cy="418507"/>
            <a:chOff x="-5613150" y="3632900"/>
            <a:chExt cx="294600" cy="290650"/>
          </a:xfrm>
        </p:grpSpPr>
        <p:sp>
          <p:nvSpPr>
            <p:cNvPr id="8196" name="Google Shape;8196;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91"/>
          <p:cNvGrpSpPr/>
          <p:nvPr/>
        </p:nvGrpSpPr>
        <p:grpSpPr>
          <a:xfrm>
            <a:off x="2483722" y="2756270"/>
            <a:ext cx="424195" cy="420775"/>
            <a:chOff x="-5613150" y="3991275"/>
            <a:chExt cx="294600" cy="292225"/>
          </a:xfrm>
        </p:grpSpPr>
        <p:sp>
          <p:nvSpPr>
            <p:cNvPr id="8199" name="Google Shape;8199;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91"/>
          <p:cNvGrpSpPr/>
          <p:nvPr/>
        </p:nvGrpSpPr>
        <p:grpSpPr>
          <a:xfrm>
            <a:off x="5155210" y="1689438"/>
            <a:ext cx="434634" cy="419227"/>
            <a:chOff x="-3768700" y="3253275"/>
            <a:chExt cx="301850" cy="291150"/>
          </a:xfrm>
        </p:grpSpPr>
        <p:sp>
          <p:nvSpPr>
            <p:cNvPr id="8209" name="Google Shape;8209;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91"/>
          <p:cNvGrpSpPr/>
          <p:nvPr/>
        </p:nvGrpSpPr>
        <p:grpSpPr>
          <a:xfrm>
            <a:off x="5159293" y="2217090"/>
            <a:ext cx="426462" cy="395865"/>
            <a:chOff x="-3808700" y="3628950"/>
            <a:chExt cx="296175" cy="274925"/>
          </a:xfrm>
        </p:grpSpPr>
        <p:sp>
          <p:nvSpPr>
            <p:cNvPr id="8213" name="Google Shape;8213;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91"/>
          <p:cNvGrpSpPr/>
          <p:nvPr/>
        </p:nvGrpSpPr>
        <p:grpSpPr>
          <a:xfrm>
            <a:off x="5224504" y="2756412"/>
            <a:ext cx="419443" cy="420487"/>
            <a:chOff x="-3771675" y="3971775"/>
            <a:chExt cx="291300" cy="292025"/>
          </a:xfrm>
        </p:grpSpPr>
        <p:sp>
          <p:nvSpPr>
            <p:cNvPr id="8217" name="Google Shape;8217;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1"/>
          <p:cNvGrpSpPr/>
          <p:nvPr/>
        </p:nvGrpSpPr>
        <p:grpSpPr>
          <a:xfrm>
            <a:off x="7885948" y="1716461"/>
            <a:ext cx="420271" cy="320774"/>
            <a:chOff x="-1951475" y="3273100"/>
            <a:chExt cx="291875" cy="222775"/>
          </a:xfrm>
        </p:grpSpPr>
        <p:sp>
          <p:nvSpPr>
            <p:cNvPr id="8223" name="Google Shape;8223;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91"/>
          <p:cNvGrpSpPr/>
          <p:nvPr/>
        </p:nvGrpSpPr>
        <p:grpSpPr>
          <a:xfrm>
            <a:off x="7883429" y="2205191"/>
            <a:ext cx="425310" cy="419659"/>
            <a:chOff x="-1951475" y="3597450"/>
            <a:chExt cx="295375" cy="291450"/>
          </a:xfrm>
        </p:grpSpPr>
        <p:sp>
          <p:nvSpPr>
            <p:cNvPr id="8227" name="Google Shape;8227;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91"/>
          <p:cNvGrpSpPr/>
          <p:nvPr/>
        </p:nvGrpSpPr>
        <p:grpSpPr>
          <a:xfrm>
            <a:off x="7885680" y="2756825"/>
            <a:ext cx="444605" cy="419659"/>
            <a:chOff x="-1960150" y="3956600"/>
            <a:chExt cx="308775" cy="291450"/>
          </a:xfrm>
        </p:grpSpPr>
        <p:sp>
          <p:nvSpPr>
            <p:cNvPr id="8232" name="Google Shape;8232;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1"/>
          <p:cNvGrpSpPr/>
          <p:nvPr/>
        </p:nvGrpSpPr>
        <p:grpSpPr>
          <a:xfrm>
            <a:off x="1939718" y="3307636"/>
            <a:ext cx="420775" cy="420775"/>
            <a:chOff x="-804700" y="3226500"/>
            <a:chExt cx="292225" cy="292225"/>
          </a:xfrm>
        </p:grpSpPr>
        <p:sp>
          <p:nvSpPr>
            <p:cNvPr id="8235" name="Google Shape;8235;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1"/>
          <p:cNvGrpSpPr/>
          <p:nvPr/>
        </p:nvGrpSpPr>
        <p:grpSpPr>
          <a:xfrm>
            <a:off x="3019809" y="1688647"/>
            <a:ext cx="420775" cy="420811"/>
            <a:chOff x="-5251625" y="3272950"/>
            <a:chExt cx="292225" cy="292250"/>
          </a:xfrm>
        </p:grpSpPr>
        <p:sp>
          <p:nvSpPr>
            <p:cNvPr id="8243" name="Google Shape;8243;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91"/>
          <p:cNvGrpSpPr/>
          <p:nvPr/>
        </p:nvGrpSpPr>
        <p:grpSpPr>
          <a:xfrm>
            <a:off x="3016407" y="2204348"/>
            <a:ext cx="427578" cy="421351"/>
            <a:chOff x="-5254775" y="3631325"/>
            <a:chExt cx="296950" cy="292625"/>
          </a:xfrm>
        </p:grpSpPr>
        <p:sp>
          <p:nvSpPr>
            <p:cNvPr id="8247" name="Google Shape;8247;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91"/>
          <p:cNvGrpSpPr/>
          <p:nvPr/>
        </p:nvGrpSpPr>
        <p:grpSpPr>
          <a:xfrm>
            <a:off x="3032265" y="2756270"/>
            <a:ext cx="419659" cy="420775"/>
            <a:chOff x="-5251625" y="3991275"/>
            <a:chExt cx="291450" cy="292225"/>
          </a:xfrm>
        </p:grpSpPr>
        <p:sp>
          <p:nvSpPr>
            <p:cNvPr id="8255" name="Google Shape;8255;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1"/>
          <p:cNvGrpSpPr/>
          <p:nvPr/>
        </p:nvGrpSpPr>
        <p:grpSpPr>
          <a:xfrm>
            <a:off x="5772848" y="1689240"/>
            <a:ext cx="319874" cy="419623"/>
            <a:chOff x="-3365275" y="3253275"/>
            <a:chExt cx="222150" cy="291425"/>
          </a:xfrm>
        </p:grpSpPr>
        <p:sp>
          <p:nvSpPr>
            <p:cNvPr id="8261" name="Google Shape;8261;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1"/>
          <p:cNvGrpSpPr/>
          <p:nvPr/>
        </p:nvGrpSpPr>
        <p:grpSpPr>
          <a:xfrm>
            <a:off x="5746786" y="2204058"/>
            <a:ext cx="371998" cy="421927"/>
            <a:chOff x="-3383375" y="3611625"/>
            <a:chExt cx="258350" cy="293025"/>
          </a:xfrm>
        </p:grpSpPr>
        <p:sp>
          <p:nvSpPr>
            <p:cNvPr id="8264" name="Google Shape;8264;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91"/>
          <p:cNvGrpSpPr/>
          <p:nvPr/>
        </p:nvGrpSpPr>
        <p:grpSpPr>
          <a:xfrm>
            <a:off x="5809135" y="2756826"/>
            <a:ext cx="271097" cy="419659"/>
            <a:chOff x="-3347950" y="3971575"/>
            <a:chExt cx="188275" cy="291450"/>
          </a:xfrm>
        </p:grpSpPr>
        <p:sp>
          <p:nvSpPr>
            <p:cNvPr id="8267" name="Google Shape;8267;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91"/>
          <p:cNvGrpSpPr/>
          <p:nvPr/>
        </p:nvGrpSpPr>
        <p:grpSpPr>
          <a:xfrm>
            <a:off x="858994" y="3307061"/>
            <a:ext cx="371998" cy="421927"/>
            <a:chOff x="-1575775" y="3238300"/>
            <a:chExt cx="258350" cy="293025"/>
          </a:xfrm>
        </p:grpSpPr>
        <p:sp>
          <p:nvSpPr>
            <p:cNvPr id="8271" name="Google Shape;8271;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91"/>
          <p:cNvGrpSpPr/>
          <p:nvPr/>
        </p:nvGrpSpPr>
        <p:grpSpPr>
          <a:xfrm>
            <a:off x="2503892" y="3309051"/>
            <a:ext cx="423079" cy="424159"/>
            <a:chOff x="-1591550" y="3597475"/>
            <a:chExt cx="293825" cy="294575"/>
          </a:xfrm>
        </p:grpSpPr>
        <p:sp>
          <p:nvSpPr>
            <p:cNvPr id="8277" name="Google Shape;8277;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91"/>
          <p:cNvGrpSpPr/>
          <p:nvPr/>
        </p:nvGrpSpPr>
        <p:grpSpPr>
          <a:xfrm>
            <a:off x="4153362" y="3318663"/>
            <a:ext cx="421927" cy="399248"/>
            <a:chOff x="-1592325" y="3957400"/>
            <a:chExt cx="293025" cy="277275"/>
          </a:xfrm>
        </p:grpSpPr>
        <p:sp>
          <p:nvSpPr>
            <p:cNvPr id="8281" name="Google Shape;8281;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1"/>
          <p:cNvGrpSpPr/>
          <p:nvPr/>
        </p:nvGrpSpPr>
        <p:grpSpPr>
          <a:xfrm>
            <a:off x="3640232" y="3310744"/>
            <a:ext cx="369730" cy="420775"/>
            <a:chOff x="-778700" y="3612425"/>
            <a:chExt cx="256775" cy="292225"/>
          </a:xfrm>
        </p:grpSpPr>
        <p:sp>
          <p:nvSpPr>
            <p:cNvPr id="8286" name="Google Shape;8286;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91"/>
          <p:cNvGrpSpPr/>
          <p:nvPr/>
        </p:nvGrpSpPr>
        <p:grpSpPr>
          <a:xfrm>
            <a:off x="6111733" y="3828305"/>
            <a:ext cx="340731" cy="387641"/>
            <a:chOff x="7728464" y="1561258"/>
            <a:chExt cx="349719" cy="397866"/>
          </a:xfrm>
        </p:grpSpPr>
        <p:sp>
          <p:nvSpPr>
            <p:cNvPr id="8293" name="Google Shape;8293;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91"/>
          <p:cNvGrpSpPr/>
          <p:nvPr/>
        </p:nvGrpSpPr>
        <p:grpSpPr>
          <a:xfrm>
            <a:off x="4034702" y="3828305"/>
            <a:ext cx="387681" cy="387641"/>
            <a:chOff x="5611350" y="1561258"/>
            <a:chExt cx="397907" cy="397866"/>
          </a:xfrm>
        </p:grpSpPr>
        <p:sp>
          <p:nvSpPr>
            <p:cNvPr id="8296" name="Google Shape;8296;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91"/>
          <p:cNvGrpSpPr/>
          <p:nvPr/>
        </p:nvGrpSpPr>
        <p:grpSpPr>
          <a:xfrm>
            <a:off x="4553987" y="3925571"/>
            <a:ext cx="387610" cy="193109"/>
            <a:chOff x="6140660" y="1661097"/>
            <a:chExt cx="397835" cy="198202"/>
          </a:xfrm>
        </p:grpSpPr>
        <p:sp>
          <p:nvSpPr>
            <p:cNvPr id="8301" name="Google Shape;8301;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1"/>
          <p:cNvGrpSpPr/>
          <p:nvPr/>
        </p:nvGrpSpPr>
        <p:grpSpPr>
          <a:xfrm>
            <a:off x="5073202" y="3828305"/>
            <a:ext cx="387681" cy="387641"/>
            <a:chOff x="6669907" y="1561258"/>
            <a:chExt cx="397907" cy="397866"/>
          </a:xfrm>
        </p:grpSpPr>
        <p:sp>
          <p:nvSpPr>
            <p:cNvPr id="8306" name="Google Shape;8306;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1"/>
          <p:cNvGrpSpPr/>
          <p:nvPr/>
        </p:nvGrpSpPr>
        <p:grpSpPr>
          <a:xfrm>
            <a:off x="1958433" y="3885842"/>
            <a:ext cx="387681" cy="272572"/>
            <a:chOff x="3386036" y="1746339"/>
            <a:chExt cx="397907" cy="279762"/>
          </a:xfrm>
        </p:grpSpPr>
        <p:sp>
          <p:nvSpPr>
            <p:cNvPr id="8312" name="Google Shape;8312;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91"/>
          <p:cNvGrpSpPr/>
          <p:nvPr/>
        </p:nvGrpSpPr>
        <p:grpSpPr>
          <a:xfrm>
            <a:off x="2996130" y="3828288"/>
            <a:ext cx="387681" cy="387681"/>
            <a:chOff x="4417380" y="1687279"/>
            <a:chExt cx="397907" cy="397907"/>
          </a:xfrm>
        </p:grpSpPr>
        <p:sp>
          <p:nvSpPr>
            <p:cNvPr id="8315" name="Google Shape;8315;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91"/>
          <p:cNvGrpSpPr/>
          <p:nvPr/>
        </p:nvGrpSpPr>
        <p:grpSpPr>
          <a:xfrm>
            <a:off x="7942611" y="3308537"/>
            <a:ext cx="387661" cy="387661"/>
            <a:chOff x="2869999" y="1687279"/>
            <a:chExt cx="397887" cy="397887"/>
          </a:xfrm>
        </p:grpSpPr>
        <p:sp>
          <p:nvSpPr>
            <p:cNvPr id="8318" name="Google Shape;8318;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1"/>
          <p:cNvGrpSpPr/>
          <p:nvPr/>
        </p:nvGrpSpPr>
        <p:grpSpPr>
          <a:xfrm>
            <a:off x="2477718" y="3828664"/>
            <a:ext cx="386807" cy="386929"/>
            <a:chOff x="3902887" y="1687655"/>
            <a:chExt cx="397010" cy="397135"/>
          </a:xfrm>
        </p:grpSpPr>
        <p:sp>
          <p:nvSpPr>
            <p:cNvPr id="8321" name="Google Shape;8321;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91"/>
          <p:cNvGrpSpPr/>
          <p:nvPr/>
        </p:nvGrpSpPr>
        <p:grpSpPr>
          <a:xfrm>
            <a:off x="3515416" y="3828344"/>
            <a:ext cx="387681" cy="387681"/>
            <a:chOff x="4933458" y="1687279"/>
            <a:chExt cx="397907" cy="397907"/>
          </a:xfrm>
        </p:grpSpPr>
        <p:sp>
          <p:nvSpPr>
            <p:cNvPr id="8324" name="Google Shape;8324;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91"/>
          <p:cNvGrpSpPr/>
          <p:nvPr/>
        </p:nvGrpSpPr>
        <p:grpSpPr>
          <a:xfrm>
            <a:off x="5286246" y="3308537"/>
            <a:ext cx="387681" cy="387661"/>
            <a:chOff x="266768" y="1721375"/>
            <a:chExt cx="397907" cy="397887"/>
          </a:xfrm>
        </p:grpSpPr>
        <p:sp>
          <p:nvSpPr>
            <p:cNvPr id="8327" name="Google Shape;8327;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91"/>
          <p:cNvGrpSpPr/>
          <p:nvPr/>
        </p:nvGrpSpPr>
        <p:grpSpPr>
          <a:xfrm>
            <a:off x="7411672" y="3308924"/>
            <a:ext cx="387539" cy="386888"/>
            <a:chOff x="2408992" y="1722875"/>
            <a:chExt cx="397761" cy="397093"/>
          </a:xfrm>
        </p:grpSpPr>
        <p:sp>
          <p:nvSpPr>
            <p:cNvPr id="8330" name="Google Shape;8330;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1"/>
          <p:cNvGrpSpPr/>
          <p:nvPr/>
        </p:nvGrpSpPr>
        <p:grpSpPr>
          <a:xfrm>
            <a:off x="5592488" y="3828305"/>
            <a:ext cx="387641" cy="387641"/>
            <a:chOff x="7199196" y="1561258"/>
            <a:chExt cx="397866" cy="397866"/>
          </a:xfrm>
        </p:grpSpPr>
        <p:sp>
          <p:nvSpPr>
            <p:cNvPr id="8333" name="Google Shape;8333;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6" name="Google Shape;8336;p91"/>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337" name="Google Shape;8337;p91"/>
          <p:cNvGrpSpPr/>
          <p:nvPr/>
        </p:nvGrpSpPr>
        <p:grpSpPr>
          <a:xfrm>
            <a:off x="6348367" y="3308537"/>
            <a:ext cx="387661" cy="387661"/>
            <a:chOff x="1379798" y="1723250"/>
            <a:chExt cx="397887" cy="397887"/>
          </a:xfrm>
        </p:grpSpPr>
        <p:sp>
          <p:nvSpPr>
            <p:cNvPr id="8338" name="Google Shape;8338;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1"/>
          <p:cNvGrpSpPr/>
          <p:nvPr/>
        </p:nvGrpSpPr>
        <p:grpSpPr>
          <a:xfrm>
            <a:off x="5817327" y="3308537"/>
            <a:ext cx="387641" cy="387661"/>
            <a:chOff x="864491" y="1723250"/>
            <a:chExt cx="397866" cy="397887"/>
          </a:xfrm>
        </p:grpSpPr>
        <p:sp>
          <p:nvSpPr>
            <p:cNvPr id="8343" name="Google Shape;8343;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6" name="Google Shape;8346;p9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7" name="Google Shape;8347;p91"/>
          <p:cNvGrpSpPr/>
          <p:nvPr/>
        </p:nvGrpSpPr>
        <p:grpSpPr>
          <a:xfrm>
            <a:off x="6584154" y="3827060"/>
            <a:ext cx="388966" cy="388966"/>
            <a:chOff x="1190625" y="238125"/>
            <a:chExt cx="5235075" cy="5235075"/>
          </a:xfrm>
        </p:grpSpPr>
        <p:sp>
          <p:nvSpPr>
            <p:cNvPr id="8348" name="Google Shape;8348;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pic>
        <p:nvPicPr>
          <p:cNvPr id="8354" name="Google Shape;8354;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2503650" y="2898500"/>
            <a:ext cx="413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ntroduction</a:t>
            </a:r>
            <a:endParaRPr/>
          </a:p>
        </p:txBody>
      </p:sp>
      <p:sp>
        <p:nvSpPr>
          <p:cNvPr id="509" name="Google Shape;509;p42"/>
          <p:cNvSpPr txBox="1"/>
          <p:nvPr>
            <p:ph idx="1" type="subTitle"/>
          </p:nvPr>
        </p:nvSpPr>
        <p:spPr>
          <a:xfrm>
            <a:off x="2503650" y="3471200"/>
            <a:ext cx="4136700" cy="11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510" name="Google Shape;510;p42"/>
          <p:cNvPicPr preferRelativeResize="0"/>
          <p:nvPr/>
        </p:nvPicPr>
        <p:blipFill rotWithShape="1">
          <a:blip r:embed="rId3">
            <a:alphaModFix/>
          </a:blip>
          <a:srcRect b="0" l="8040" r="18197" t="0"/>
          <a:stretch/>
        </p:blipFill>
        <p:spPr>
          <a:xfrm>
            <a:off x="3464100" y="535000"/>
            <a:ext cx="2215800" cy="2238300"/>
          </a:xfrm>
          <a:prstGeom prst="ellipse">
            <a:avLst/>
          </a:prstGeom>
          <a:noFill/>
          <a:ln>
            <a:noFill/>
          </a:ln>
        </p:spPr>
      </p:pic>
      <p:sp>
        <p:nvSpPr>
          <p:cNvPr id="511" name="Google Shape;511;p42"/>
          <p:cNvSpPr/>
          <p:nvPr/>
        </p:nvSpPr>
        <p:spPr>
          <a:xfrm>
            <a:off x="7080150" y="156090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1696638" y="24037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42"/>
          <p:cNvCxnSpPr/>
          <p:nvPr/>
        </p:nvCxnSpPr>
        <p:spPr>
          <a:xfrm>
            <a:off x="2171700" y="3471200"/>
            <a:ext cx="480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3319150" y="2506888"/>
            <a:ext cx="48759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19" name="Google Shape;519;p43"/>
          <p:cNvSpPr txBox="1"/>
          <p:nvPr>
            <p:ph idx="1" type="subTitle"/>
          </p:nvPr>
        </p:nvSpPr>
        <p:spPr>
          <a:xfrm>
            <a:off x="3319150" y="3165388"/>
            <a:ext cx="4875900" cy="46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cxnSp>
        <p:nvCxnSpPr>
          <p:cNvPr id="520" name="Google Shape;520;p43"/>
          <p:cNvCxnSpPr/>
          <p:nvPr/>
        </p:nvCxnSpPr>
        <p:spPr>
          <a:xfrm>
            <a:off x="3320500" y="3162188"/>
            <a:ext cx="4873200" cy="0"/>
          </a:xfrm>
          <a:prstGeom prst="straightConnector1">
            <a:avLst/>
          </a:prstGeom>
          <a:noFill/>
          <a:ln cap="flat" cmpd="sng" w="9525">
            <a:solidFill>
              <a:schemeClr val="lt1"/>
            </a:solidFill>
            <a:prstDash val="solid"/>
            <a:round/>
            <a:headEnd len="med" w="med" type="none"/>
            <a:tailEnd len="med" w="med" type="none"/>
          </a:ln>
        </p:spPr>
      </p:cxnSp>
      <p:sp>
        <p:nvSpPr>
          <p:cNvPr id="521" name="Google Shape;521;p43"/>
          <p:cNvSpPr/>
          <p:nvPr/>
        </p:nvSpPr>
        <p:spPr>
          <a:xfrm>
            <a:off x="5210950" y="1395063"/>
            <a:ext cx="1092300" cy="109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43"/>
          <p:cNvSpPr txBox="1"/>
          <p:nvPr>
            <p:ph idx="2" type="title"/>
          </p:nvPr>
        </p:nvSpPr>
        <p:spPr>
          <a:xfrm>
            <a:off x="5210950" y="1584525"/>
            <a:ext cx="1092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523" name="Google Shape;523;p43"/>
          <p:cNvPicPr preferRelativeResize="0"/>
          <p:nvPr/>
        </p:nvPicPr>
        <p:blipFill rotWithShape="1">
          <a:blip r:embed="rId3">
            <a:alphaModFix/>
          </a:blip>
          <a:srcRect b="3951" l="40486" r="2769" t="14416"/>
          <a:stretch/>
        </p:blipFill>
        <p:spPr>
          <a:xfrm>
            <a:off x="715107" y="535000"/>
            <a:ext cx="2215800" cy="2238300"/>
          </a:xfrm>
          <a:prstGeom prst="ellipse">
            <a:avLst/>
          </a:prstGeom>
          <a:noFill/>
          <a:ln>
            <a:noFill/>
          </a:ln>
        </p:spPr>
      </p:pic>
      <p:pic>
        <p:nvPicPr>
          <p:cNvPr id="524" name="Google Shape;524;p43"/>
          <p:cNvPicPr preferRelativeResize="0"/>
          <p:nvPr/>
        </p:nvPicPr>
        <p:blipFill rotWithShape="1">
          <a:blip r:embed="rId4">
            <a:alphaModFix/>
          </a:blip>
          <a:srcRect b="3016" l="19003" r="18996" t="3016"/>
          <a:stretch/>
        </p:blipFill>
        <p:spPr>
          <a:xfrm>
            <a:off x="1005800" y="2957600"/>
            <a:ext cx="1634400" cy="1650900"/>
          </a:xfrm>
          <a:prstGeom prst="ellipse">
            <a:avLst/>
          </a:prstGeom>
          <a:noFill/>
          <a:ln>
            <a:noFill/>
          </a:ln>
        </p:spPr>
      </p:pic>
      <p:sp>
        <p:nvSpPr>
          <p:cNvPr id="525" name="Google Shape;525;p43"/>
          <p:cNvSpPr/>
          <p:nvPr/>
        </p:nvSpPr>
        <p:spPr>
          <a:xfrm flipH="1">
            <a:off x="5662195" y="4515252"/>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flipH="1">
            <a:off x="5589552" y="384245"/>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flipH="1">
            <a:off x="8686399" y="4757893"/>
            <a:ext cx="189800" cy="187424"/>
          </a:xfrm>
          <a:custGeom>
            <a:rect b="b" l="l" r="r" t="t"/>
            <a:pathLst>
              <a:path extrusionOk="0" h="18065" w="18294">
                <a:moveTo>
                  <a:pt x="9101" y="0"/>
                </a:moveTo>
                <a:cubicBezTo>
                  <a:pt x="7684" y="4528"/>
                  <a:pt x="4711" y="7409"/>
                  <a:pt x="1" y="8918"/>
                </a:cubicBezTo>
                <a:cubicBezTo>
                  <a:pt x="4802" y="10336"/>
                  <a:pt x="7729" y="13309"/>
                  <a:pt x="9147" y="18065"/>
                </a:cubicBezTo>
                <a:cubicBezTo>
                  <a:pt x="10519" y="13217"/>
                  <a:pt x="13538" y="10290"/>
                  <a:pt x="18294" y="8872"/>
                </a:cubicBezTo>
                <a:cubicBezTo>
                  <a:pt x="13538" y="7409"/>
                  <a:pt x="10611" y="4574"/>
                  <a:pt x="9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flipH="1">
            <a:off x="431554" y="3974759"/>
            <a:ext cx="189805" cy="336005"/>
          </a:xfrm>
          <a:custGeom>
            <a:rect b="b" l="l" r="r" t="t"/>
            <a:pathLst>
              <a:path extrusionOk="0" h="26800" w="15139">
                <a:moveTo>
                  <a:pt x="7821" y="0"/>
                </a:moveTo>
                <a:cubicBezTo>
                  <a:pt x="6495" y="4162"/>
                  <a:pt x="6495" y="4162"/>
                  <a:pt x="2699" y="5305"/>
                </a:cubicBezTo>
                <a:cubicBezTo>
                  <a:pt x="3339" y="5442"/>
                  <a:pt x="3934" y="5625"/>
                  <a:pt x="4528" y="5854"/>
                </a:cubicBezTo>
                <a:cubicBezTo>
                  <a:pt x="5260" y="6220"/>
                  <a:pt x="5946" y="6677"/>
                  <a:pt x="6541" y="7180"/>
                </a:cubicBezTo>
                <a:cubicBezTo>
                  <a:pt x="7044" y="7683"/>
                  <a:pt x="7181" y="8461"/>
                  <a:pt x="6861" y="9055"/>
                </a:cubicBezTo>
                <a:cubicBezTo>
                  <a:pt x="6221" y="10930"/>
                  <a:pt x="4620" y="12302"/>
                  <a:pt x="2653" y="12622"/>
                </a:cubicBezTo>
                <a:cubicBezTo>
                  <a:pt x="1830" y="12851"/>
                  <a:pt x="1007" y="12943"/>
                  <a:pt x="1" y="13125"/>
                </a:cubicBezTo>
                <a:cubicBezTo>
                  <a:pt x="1190" y="13354"/>
                  <a:pt x="2242" y="13537"/>
                  <a:pt x="3248" y="13811"/>
                </a:cubicBezTo>
                <a:cubicBezTo>
                  <a:pt x="4757" y="14223"/>
                  <a:pt x="6038" y="15321"/>
                  <a:pt x="6678" y="16738"/>
                </a:cubicBezTo>
                <a:cubicBezTo>
                  <a:pt x="7364" y="18248"/>
                  <a:pt x="7272" y="19208"/>
                  <a:pt x="5443" y="20397"/>
                </a:cubicBezTo>
                <a:cubicBezTo>
                  <a:pt x="4940" y="20671"/>
                  <a:pt x="4391" y="20900"/>
                  <a:pt x="3797" y="21037"/>
                </a:cubicBezTo>
                <a:cubicBezTo>
                  <a:pt x="3568" y="21083"/>
                  <a:pt x="3339" y="21129"/>
                  <a:pt x="3156" y="21175"/>
                </a:cubicBezTo>
                <a:lnTo>
                  <a:pt x="2608" y="21312"/>
                </a:lnTo>
                <a:cubicBezTo>
                  <a:pt x="5946" y="21632"/>
                  <a:pt x="7455" y="23598"/>
                  <a:pt x="7730" y="26800"/>
                </a:cubicBezTo>
                <a:cubicBezTo>
                  <a:pt x="8507" y="22821"/>
                  <a:pt x="8919" y="22455"/>
                  <a:pt x="12989" y="21312"/>
                </a:cubicBezTo>
                <a:cubicBezTo>
                  <a:pt x="12349" y="21175"/>
                  <a:pt x="11663" y="21083"/>
                  <a:pt x="11114" y="20900"/>
                </a:cubicBezTo>
                <a:cubicBezTo>
                  <a:pt x="10062" y="20626"/>
                  <a:pt x="9193" y="19985"/>
                  <a:pt x="8644" y="19071"/>
                </a:cubicBezTo>
                <a:cubicBezTo>
                  <a:pt x="8279" y="18476"/>
                  <a:pt x="8233" y="17745"/>
                  <a:pt x="8507" y="17104"/>
                </a:cubicBezTo>
                <a:cubicBezTo>
                  <a:pt x="9376" y="15001"/>
                  <a:pt x="10977" y="13994"/>
                  <a:pt x="13080" y="13583"/>
                </a:cubicBezTo>
                <a:cubicBezTo>
                  <a:pt x="13766" y="13446"/>
                  <a:pt x="14452" y="13308"/>
                  <a:pt x="15138" y="13217"/>
                </a:cubicBezTo>
                <a:cubicBezTo>
                  <a:pt x="14407" y="12988"/>
                  <a:pt x="13629" y="12805"/>
                  <a:pt x="12852" y="12668"/>
                </a:cubicBezTo>
                <a:cubicBezTo>
                  <a:pt x="11754" y="12485"/>
                  <a:pt x="10657" y="11982"/>
                  <a:pt x="9833" y="11159"/>
                </a:cubicBezTo>
                <a:cubicBezTo>
                  <a:pt x="7501" y="8781"/>
                  <a:pt x="8279" y="6814"/>
                  <a:pt x="11114" y="5808"/>
                </a:cubicBezTo>
                <a:cubicBezTo>
                  <a:pt x="11617" y="5625"/>
                  <a:pt x="12120" y="5534"/>
                  <a:pt x="12760" y="5351"/>
                </a:cubicBezTo>
                <a:cubicBezTo>
                  <a:pt x="8782" y="3933"/>
                  <a:pt x="8599" y="3750"/>
                  <a:pt x="7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3"/>
          <p:cNvGrpSpPr/>
          <p:nvPr/>
        </p:nvGrpSpPr>
        <p:grpSpPr>
          <a:xfrm flipH="1">
            <a:off x="8771275" y="4344317"/>
            <a:ext cx="20044" cy="169896"/>
            <a:chOff x="3923895" y="3936660"/>
            <a:chExt cx="48300" cy="409388"/>
          </a:xfrm>
        </p:grpSpPr>
        <p:sp>
          <p:nvSpPr>
            <p:cNvPr id="530" name="Google Shape;530;p43"/>
            <p:cNvSpPr/>
            <p:nvPr/>
          </p:nvSpPr>
          <p:spPr>
            <a:xfrm>
              <a:off x="3923895" y="3936660"/>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3923895" y="4057205"/>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3923895" y="4297749"/>
              <a:ext cx="48300" cy="4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43"/>
          <p:cNvSpPr/>
          <p:nvPr/>
        </p:nvSpPr>
        <p:spPr>
          <a:xfrm flipH="1">
            <a:off x="8700055" y="207303"/>
            <a:ext cx="162484" cy="159693"/>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flipH="1">
            <a:off x="584027" y="367000"/>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flipH="1" rot="10800000">
            <a:off x="3" y="2126775"/>
            <a:ext cx="679150" cy="1399450"/>
          </a:xfrm>
          <a:custGeom>
            <a:rect b="b" l="l" r="r" t="t"/>
            <a:pathLst>
              <a:path extrusionOk="0" h="55978" w="27166">
                <a:moveTo>
                  <a:pt x="46" y="0"/>
                </a:moveTo>
                <a:lnTo>
                  <a:pt x="0" y="55978"/>
                </a:lnTo>
                <a:cubicBezTo>
                  <a:pt x="137" y="55795"/>
                  <a:pt x="229" y="55612"/>
                  <a:pt x="320" y="55383"/>
                </a:cubicBezTo>
                <a:cubicBezTo>
                  <a:pt x="549" y="54240"/>
                  <a:pt x="686" y="53051"/>
                  <a:pt x="1006" y="51907"/>
                </a:cubicBezTo>
                <a:cubicBezTo>
                  <a:pt x="2470" y="46054"/>
                  <a:pt x="5625" y="41206"/>
                  <a:pt x="9924" y="37044"/>
                </a:cubicBezTo>
                <a:cubicBezTo>
                  <a:pt x="14635" y="32425"/>
                  <a:pt x="20077" y="29178"/>
                  <a:pt x="26754" y="28218"/>
                </a:cubicBezTo>
                <a:cubicBezTo>
                  <a:pt x="26845" y="28172"/>
                  <a:pt x="26937" y="28080"/>
                  <a:pt x="27166" y="27943"/>
                </a:cubicBezTo>
                <a:cubicBezTo>
                  <a:pt x="25794" y="27623"/>
                  <a:pt x="24467" y="27349"/>
                  <a:pt x="23187" y="26983"/>
                </a:cubicBezTo>
                <a:cubicBezTo>
                  <a:pt x="15641" y="24605"/>
                  <a:pt x="9833" y="19894"/>
                  <a:pt x="5397" y="13491"/>
                </a:cubicBezTo>
                <a:cubicBezTo>
                  <a:pt x="2790" y="9924"/>
                  <a:pt x="1143" y="5763"/>
                  <a:pt x="503" y="1418"/>
                </a:cubicBezTo>
                <a:cubicBezTo>
                  <a:pt x="412" y="915"/>
                  <a:pt x="229" y="457"/>
                  <a:pt x="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he slide title goes here!</a:t>
            </a:r>
            <a:endParaRPr/>
          </a:p>
        </p:txBody>
      </p:sp>
      <p:sp>
        <p:nvSpPr>
          <p:cNvPr id="541" name="Google Shape;541;p44"/>
          <p:cNvSpPr txBox="1"/>
          <p:nvPr>
            <p:ph idx="1" type="body"/>
          </p:nvPr>
        </p:nvSpPr>
        <p:spPr>
          <a:xfrm>
            <a:off x="943700" y="1770563"/>
            <a:ext cx="3322200" cy="23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crystal clear?</a:t>
            </a:r>
            <a:endParaRPr>
              <a:solidFill>
                <a:schemeClr val="dk1"/>
              </a:solidFill>
            </a:endParaRPr>
          </a:p>
          <a:p>
            <a:pPr indent="0" lvl="0" marL="0" rtl="0" algn="l">
              <a:spcBef>
                <a:spcPts val="0"/>
              </a:spcBef>
              <a:spcAft>
                <a:spcPts val="0"/>
              </a:spcAft>
              <a:buNone/>
            </a:pPr>
            <a:r>
              <a:rPr lang="en">
                <a:solidFill>
                  <a:schemeClr val="dk1"/>
                </a:solidFill>
              </a:rPr>
              <a:t>Lists like this one:</a:t>
            </a:r>
            <a:endParaRPr>
              <a:solidFill>
                <a:schemeClr val="dk1"/>
              </a:solidFill>
            </a:endParaRPr>
          </a:p>
          <a:p>
            <a:pPr indent="-292100" lvl="0" marL="457200" rtl="0" algn="l">
              <a:spcBef>
                <a:spcPts val="1600"/>
              </a:spcBef>
              <a:spcAft>
                <a:spcPts val="0"/>
              </a:spcAft>
              <a:buClr>
                <a:schemeClr val="dk1"/>
              </a:buClr>
              <a:buSzPts val="1000"/>
              <a:buChar char="●"/>
            </a:pPr>
            <a:r>
              <a:rPr lang="en">
                <a:solidFill>
                  <a:schemeClr val="dk1"/>
                </a:solidFill>
              </a:rPr>
              <a:t>They’re simple </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You can organize your ideas clearly</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cxnSp>
        <p:nvCxnSpPr>
          <p:cNvPr id="542" name="Google Shape;542;p44"/>
          <p:cNvCxnSpPr/>
          <p:nvPr/>
        </p:nvCxnSpPr>
        <p:spPr>
          <a:xfrm>
            <a:off x="720000" y="1017725"/>
            <a:ext cx="6750900" cy="0"/>
          </a:xfrm>
          <a:prstGeom prst="straightConnector1">
            <a:avLst/>
          </a:prstGeom>
          <a:noFill/>
          <a:ln cap="flat" cmpd="sng" w="9525">
            <a:solidFill>
              <a:schemeClr val="dk1"/>
            </a:solidFill>
            <a:prstDash val="solid"/>
            <a:round/>
            <a:headEnd len="med" w="med" type="none"/>
            <a:tailEnd len="med" w="med" type="none"/>
          </a:ln>
        </p:spPr>
      </p:cxnSp>
      <p:pic>
        <p:nvPicPr>
          <p:cNvPr id="543" name="Google Shape;543;p44"/>
          <p:cNvPicPr preferRelativeResize="0"/>
          <p:nvPr/>
        </p:nvPicPr>
        <p:blipFill rotWithShape="1">
          <a:blip r:embed="rId3">
            <a:alphaModFix/>
          </a:blip>
          <a:srcRect b="0" l="17008" r="17015" t="0"/>
          <a:stretch/>
        </p:blipFill>
        <p:spPr>
          <a:xfrm flipH="1">
            <a:off x="5248750" y="1411730"/>
            <a:ext cx="2877000" cy="29064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5"/>
          <p:cNvSpPr/>
          <p:nvPr/>
        </p:nvSpPr>
        <p:spPr>
          <a:xfrm>
            <a:off x="2131642" y="1745927"/>
            <a:ext cx="855900" cy="85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45"/>
          <p:cNvSpPr/>
          <p:nvPr/>
        </p:nvSpPr>
        <p:spPr>
          <a:xfrm>
            <a:off x="6156458" y="1745927"/>
            <a:ext cx="855900" cy="85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45"/>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tudy tips</a:t>
            </a:r>
            <a:endParaRPr/>
          </a:p>
        </p:txBody>
      </p:sp>
      <p:sp>
        <p:nvSpPr>
          <p:cNvPr id="551" name="Google Shape;551;p45"/>
          <p:cNvSpPr txBox="1"/>
          <p:nvPr>
            <p:ph idx="3" type="subTitle"/>
          </p:nvPr>
        </p:nvSpPr>
        <p:spPr>
          <a:xfrm>
            <a:off x="907925" y="3168925"/>
            <a:ext cx="3303300" cy="8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552" name="Google Shape;552;p45"/>
          <p:cNvSpPr txBox="1"/>
          <p:nvPr>
            <p:ph idx="1" type="subTitle"/>
          </p:nvPr>
        </p:nvSpPr>
        <p:spPr>
          <a:xfrm>
            <a:off x="907925" y="2760000"/>
            <a:ext cx="3303300" cy="4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Take notes</a:t>
            </a:r>
            <a:endParaRPr/>
          </a:p>
        </p:txBody>
      </p:sp>
      <p:sp>
        <p:nvSpPr>
          <p:cNvPr id="553" name="Google Shape;553;p45"/>
          <p:cNvSpPr txBox="1"/>
          <p:nvPr>
            <p:ph idx="2" type="subTitle"/>
          </p:nvPr>
        </p:nvSpPr>
        <p:spPr>
          <a:xfrm>
            <a:off x="4932725" y="2760000"/>
            <a:ext cx="3303300" cy="4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Watch movies</a:t>
            </a:r>
            <a:endParaRPr/>
          </a:p>
        </p:txBody>
      </p:sp>
      <p:sp>
        <p:nvSpPr>
          <p:cNvPr id="554" name="Google Shape;554;p45"/>
          <p:cNvSpPr txBox="1"/>
          <p:nvPr>
            <p:ph idx="4" type="subTitle"/>
          </p:nvPr>
        </p:nvSpPr>
        <p:spPr>
          <a:xfrm>
            <a:off x="4932725" y="3168925"/>
            <a:ext cx="3303300" cy="8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555" name="Google Shape;555;p45"/>
          <p:cNvGrpSpPr/>
          <p:nvPr/>
        </p:nvGrpSpPr>
        <p:grpSpPr>
          <a:xfrm>
            <a:off x="2386419" y="2004065"/>
            <a:ext cx="346347" cy="339623"/>
            <a:chOff x="1490050" y="3805975"/>
            <a:chExt cx="491900" cy="482350"/>
          </a:xfrm>
        </p:grpSpPr>
        <p:sp>
          <p:nvSpPr>
            <p:cNvPr id="556" name="Google Shape;556;p4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 name="Google Shape;557;p4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 name="Google Shape;558;p4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 name="Google Shape;559;p4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 name="Google Shape;560;p45"/>
          <p:cNvGrpSpPr/>
          <p:nvPr/>
        </p:nvGrpSpPr>
        <p:grpSpPr>
          <a:xfrm>
            <a:off x="6406297" y="1996151"/>
            <a:ext cx="356221" cy="355451"/>
            <a:chOff x="-13512225" y="4080275"/>
            <a:chExt cx="353675" cy="352875"/>
          </a:xfrm>
        </p:grpSpPr>
        <p:sp>
          <p:nvSpPr>
            <p:cNvPr id="561" name="Google Shape;561;p4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45"/>
          <p:cNvSpPr/>
          <p:nvPr/>
        </p:nvSpPr>
        <p:spPr>
          <a:xfrm>
            <a:off x="7419425" y="638127"/>
            <a:ext cx="189809" cy="186497"/>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4401012" y="2403738"/>
            <a:ext cx="341977" cy="336009"/>
          </a:xfrm>
          <a:custGeom>
            <a:rect b="b" l="l" r="r" t="t"/>
            <a:pathLst>
              <a:path extrusionOk="0" h="18019" w="18339">
                <a:moveTo>
                  <a:pt x="9147" y="0"/>
                </a:moveTo>
                <a:cubicBezTo>
                  <a:pt x="7729" y="4528"/>
                  <a:pt x="4711" y="7409"/>
                  <a:pt x="0" y="8872"/>
                </a:cubicBezTo>
                <a:cubicBezTo>
                  <a:pt x="4802" y="10290"/>
                  <a:pt x="7729" y="13308"/>
                  <a:pt x="9147" y="18019"/>
                </a:cubicBezTo>
                <a:cubicBezTo>
                  <a:pt x="10564" y="13217"/>
                  <a:pt x="13537" y="10244"/>
                  <a:pt x="18339" y="8827"/>
                </a:cubicBezTo>
                <a:cubicBezTo>
                  <a:pt x="13537" y="7455"/>
                  <a:pt x="10610" y="4528"/>
                  <a:pt x="9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45"/>
          <p:cNvCxnSpPr/>
          <p:nvPr/>
        </p:nvCxnSpPr>
        <p:spPr>
          <a:xfrm>
            <a:off x="1196550" y="985125"/>
            <a:ext cx="675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eign Language Subject for High School - 9th Grade: Japanese by Slidesgo">
  <a:themeElements>
    <a:clrScheme name="Simple Light">
      <a:dk1>
        <a:srgbClr val="202020"/>
      </a:dk1>
      <a:lt1>
        <a:srgbClr val="FFFFFF"/>
      </a:lt1>
      <a:dk2>
        <a:srgbClr val="595959"/>
      </a:dk2>
      <a:lt2>
        <a:srgbClr val="EEEEEE"/>
      </a:lt2>
      <a:accent1>
        <a:srgbClr val="F7F7F7"/>
      </a:accent1>
      <a:accent2>
        <a:srgbClr val="212121"/>
      </a:accent2>
      <a:accent3>
        <a:srgbClr val="FFFFFF"/>
      </a:accent3>
      <a:accent4>
        <a:srgbClr val="FFFFFF"/>
      </a:accent4>
      <a:accent5>
        <a:srgbClr val="FFFFFF"/>
      </a:accent5>
      <a:accent6>
        <a:srgbClr val="FFFFFF"/>
      </a:accent6>
      <a:hlink>
        <a:srgbClr val="20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